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97" r:id="rId2"/>
    <p:sldId id="257" r:id="rId3"/>
    <p:sldId id="299" r:id="rId4"/>
    <p:sldId id="302" r:id="rId5"/>
    <p:sldId id="300" r:id="rId6"/>
    <p:sldId id="303" r:id="rId7"/>
    <p:sldId id="304" r:id="rId8"/>
    <p:sldId id="325" r:id="rId9"/>
    <p:sldId id="326" r:id="rId10"/>
    <p:sldId id="305" r:id="rId11"/>
    <p:sldId id="318" r:id="rId12"/>
    <p:sldId id="320" r:id="rId13"/>
    <p:sldId id="321" r:id="rId14"/>
    <p:sldId id="322" r:id="rId15"/>
    <p:sldId id="323" r:id="rId16"/>
    <p:sldId id="324" r:id="rId17"/>
    <p:sldId id="327" r:id="rId18"/>
    <p:sldId id="328" r:id="rId19"/>
    <p:sldId id="329" r:id="rId20"/>
    <p:sldId id="330" r:id="rId21"/>
    <p:sldId id="331" r:id="rId22"/>
    <p:sldId id="332" r:id="rId23"/>
    <p:sldId id="333" r:id="rId24"/>
    <p:sldId id="334" r:id="rId25"/>
    <p:sldId id="335" r:id="rId26"/>
    <p:sldId id="336" r:id="rId27"/>
    <p:sldId id="337" r:id="rId28"/>
    <p:sldId id="338" r:id="rId29"/>
  </p:sldIdLst>
  <p:sldSz cx="9144000" cy="5143500" type="screen16x9"/>
  <p:notesSz cx="7023100" cy="93091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D52B1E"/>
    <a:srgbClr val="557630"/>
    <a:srgbClr val="00A599"/>
    <a:srgbClr val="C50084"/>
    <a:srgbClr val="FFA100"/>
    <a:srgbClr val="6A813B"/>
    <a:srgbClr val="AAA38E"/>
    <a:srgbClr val="BEC5C2"/>
    <a:srgbClr val="5482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3CC09C39-9CE5-446E-AEAF-915892A51F0D}">
  <a:tblStyle styleId="{3FD0621C-DD2D-4F94-8DB7-DDE1EBF4787F}" styleName="HL_Table_1">
    <a:tblBg>
      <a:effect>
        <a:effectLst/>
      </a:effect>
    </a:tblBg>
    <a:wholeTbl>
      <a:tcTxStyle b="off" i="off">
        <a:fontRef idx="major"/>
        <a:schemeClr val="tx1"/>
      </a:tcTxStyle>
      <a:tcStyle>
        <a:tcBdr>
          <a:left>
            <a:ln>
              <a:noFill/>
            </a:ln>
          </a:left>
          <a:right>
            <a:ln>
              <a:noFill/>
            </a:ln>
          </a:right>
          <a:top>
            <a:ln w="4233" cap="flat" cmpd="sng" algn="ctr">
              <a:solidFill>
                <a:schemeClr val="phClr"/>
              </a:solidFill>
              <a:prstDash val="solid"/>
            </a:ln>
          </a:top>
          <a:bottom>
            <a:ln w="4233" cap="flat" cmpd="sng" algn="ctr">
              <a:solidFill>
                <a:schemeClr val="phClr"/>
              </a:solidFill>
              <a:prstDash val="solid"/>
            </a:ln>
          </a:bottom>
          <a:insideH>
            <a:ln w="4233" cap="flat" cmpd="sng" algn="ctr">
              <a:solidFill>
                <a:schemeClr val="phClr"/>
              </a:solidFill>
              <a:prstDash val="solid"/>
            </a:ln>
          </a:insideH>
          <a:insideV>
            <a:ln>
              <a:noFill/>
            </a:ln>
          </a:insideV>
          <a:tl2br>
            <a:ln>
              <a:noFill/>
            </a:ln>
          </a:tl2br>
          <a:tr2bl>
            <a:ln>
              <a:noFill/>
            </a:ln>
          </a:tr2bl>
        </a:tcBdr>
        <a:fill>
          <a:noFill/>
        </a:fill>
      </a:tcStyle>
    </a:wholeTbl>
    <a:firstRow>
      <a:tcTxStyle b="on" i="off">
        <a:fontRef idx="major"/>
        <a:schemeClr val="tx1"/>
      </a:tcTxStyle>
      <a:tcStyle>
        <a:tcBdr>
          <a:left>
            <a:ln>
              <a:noFill/>
            </a:ln>
          </a:left>
          <a:right>
            <a:ln>
              <a:noFill/>
            </a:ln>
          </a:right>
          <a:top>
            <a:ln w="4233" cap="flat" cmpd="sng" algn="ctr">
              <a:solidFill>
                <a:schemeClr val="phClr"/>
              </a:solidFill>
              <a:prstDash val="solid"/>
            </a:ln>
          </a:top>
          <a:bottom>
            <a:ln w="4233" cap="flat" cmpd="sng" algn="ctr">
              <a:solidFill>
                <a:schemeClr val="phClr"/>
              </a:solidFill>
              <a:prstDash val="solid"/>
            </a:ln>
          </a:bottom>
          <a:insideH>
            <a:ln>
              <a:noFill/>
            </a:ln>
          </a:insideH>
          <a:insideV>
            <a:ln>
              <a:noFill/>
            </a:ln>
          </a:insideV>
          <a:tl2br>
            <a:ln>
              <a:noFill/>
            </a:ln>
          </a:tl2br>
          <a:tr2bl>
            <a:ln>
              <a:noFill/>
            </a:ln>
          </a:tr2bl>
        </a:tcBdr>
        <a:fill>
          <a:noFill/>
        </a:fill>
      </a:tcStyle>
    </a:firstRow>
  </a:tblStyle>
  <a:tblStyle styleId="{3CC09C39-9CE5-446E-AEAF-915892A51F0D}" styleName="HL_Table_2">
    <a:tblBg>
      <a:effect>
        <a:effectLst/>
      </a:effect>
    </a:tblBg>
    <a:wholeTbl>
      <a:tcTxStyle b="off" i="off">
        <a:fontRef idx="major"/>
        <a:schemeClr val="tx1"/>
      </a:tcTxStyle>
      <a:tcStyle>
        <a:tcBdr>
          <a:left>
            <a:ln>
              <a:noFill/>
            </a:ln>
          </a:left>
          <a:right>
            <a:ln>
              <a:noFill/>
            </a:ln>
          </a:right>
          <a:top>
            <a:ln w="4233" cap="flat" cmpd="sng" algn="ctr">
              <a:solidFill>
                <a:schemeClr val="phClr"/>
              </a:solidFill>
              <a:prstDash val="solid"/>
            </a:ln>
          </a:top>
          <a:bottom>
            <a:ln w="4233" cap="flat" cmpd="sng" algn="ctr">
              <a:solidFill>
                <a:schemeClr val="phClr"/>
              </a:solidFill>
              <a:prstDash val="solid"/>
            </a:ln>
          </a:bottom>
          <a:insideH>
            <a:ln w="4233" cap="flat" cmpd="sng" algn="ctr">
              <a:solidFill>
                <a:schemeClr val="phClr"/>
              </a:solidFill>
              <a:prstDash val="solid"/>
            </a:ln>
          </a:insideH>
          <a:insideV>
            <a:ln>
              <a:noFill/>
            </a:ln>
          </a:insideV>
          <a:tl2br>
            <a:ln>
              <a:noFill/>
            </a:ln>
          </a:tl2br>
          <a:tr2bl>
            <a:ln>
              <a:noFill/>
            </a:ln>
          </a:tr2bl>
        </a:tcBdr>
        <a:fill>
          <a:noFill/>
        </a:fill>
      </a:tcStyle>
    </a:wholeTbl>
    <a:band1H>
      <a:tcTxStyle b="off" i="off">
        <a:fontRef idx="major"/>
        <a:schemeClr val="tx1"/>
      </a:tcTxStyle>
      <a:tcStyle>
        <a:tcBdr/>
        <a:fill>
          <a:noFill/>
        </a:fill>
      </a:tcStyle>
    </a:band1H>
    <a:band2H>
      <a:tcTxStyle b="off" i="off">
        <a:fontRef idx="major"/>
        <a:schemeClr val="tx1"/>
      </a:tcTxStyle>
      <a:tcStyle>
        <a:tcBdr/>
        <a:fill>
          <a:solidFill>
            <a:schemeClr val="phClr">
              <a:alpha val="10000"/>
            </a:schemeClr>
          </a:solidFill>
        </a:fill>
      </a:tcStyle>
    </a:band2H>
    <a:firstRow>
      <a:tcTxStyle b="on" i="off">
        <a:fontRef idx="major"/>
        <a:schemeClr val="tx1"/>
      </a:tcTxStyle>
      <a:tcStyle>
        <a:tcBdr>
          <a:left>
            <a:ln>
              <a:noFill/>
            </a:ln>
          </a:left>
          <a:right>
            <a:ln>
              <a:noFill/>
            </a:ln>
          </a:right>
          <a:top>
            <a:ln w="4233" cap="flat" cmpd="sng" algn="ctr">
              <a:solidFill>
                <a:schemeClr val="phClr"/>
              </a:solidFill>
              <a:prstDash val="solid"/>
            </a:ln>
          </a:top>
          <a:bottom>
            <a:ln w="4233" cap="flat" cmpd="sng" algn="ctr">
              <a:solidFill>
                <a:schemeClr val="phClr"/>
              </a:solidFill>
              <a:prstDash val="solid"/>
            </a:ln>
          </a:bottom>
          <a:insideH>
            <a:ln>
              <a:noFill/>
            </a:ln>
          </a:insideH>
          <a:insideV>
            <a:ln>
              <a:noFill/>
            </a:ln>
          </a:insideV>
          <a:tl2br>
            <a:ln>
              <a:noFill/>
            </a:ln>
          </a:tl2br>
          <a:tr2bl>
            <a:ln>
              <a:noFill/>
            </a:ln>
          </a:tr2bl>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68" autoAdjust="0"/>
    <p:restoredTop sz="91571" autoAdjust="0"/>
  </p:normalViewPr>
  <p:slideViewPr>
    <p:cSldViewPr snapToGrid="0">
      <p:cViewPr varScale="1">
        <p:scale>
          <a:sx n="85" d="100"/>
          <a:sy n="85" d="100"/>
        </p:scale>
        <p:origin x="-868" y="-60"/>
      </p:cViewPr>
      <p:guideLst>
        <p:guide orient="horz" pos="827"/>
        <p:guide orient="horz" pos="1152"/>
        <p:guide orient="horz" pos="2833"/>
        <p:guide orient="horz" pos="2107"/>
        <p:guide pos="2941"/>
        <p:guide pos="4298"/>
        <p:guide pos="5594"/>
      </p:guideLst>
    </p:cSldViewPr>
  </p:slideViewPr>
  <p:notesTextViewPr>
    <p:cViewPr>
      <p:scale>
        <a:sx n="1" d="1"/>
        <a:sy n="1" d="1"/>
      </p:scale>
      <p:origin x="0" y="0"/>
    </p:cViewPr>
  </p:notesTextViewPr>
  <p:sorterViewPr>
    <p:cViewPr>
      <p:scale>
        <a:sx n="200" d="100"/>
        <a:sy n="200" d="100"/>
      </p:scale>
      <p:origin x="0" y="0"/>
    </p:cViewPr>
  </p:sorterViewPr>
  <p:notesViewPr>
    <p:cSldViewPr snapToGrid="0" showGuides="1">
      <p:cViewPr varScale="1">
        <p:scale>
          <a:sx n="79" d="100"/>
          <a:sy n="79" d="100"/>
        </p:scale>
        <p:origin x="-3912" y="-90"/>
      </p:cViewPr>
      <p:guideLst>
        <p:guide orient="horz" pos="2932"/>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2965" cy="46604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978516" y="0"/>
            <a:ext cx="3042965" cy="466045"/>
          </a:xfrm>
          <a:prstGeom prst="rect">
            <a:avLst/>
          </a:prstGeom>
        </p:spPr>
        <p:txBody>
          <a:bodyPr vert="horz" lIns="91440" tIns="45720" rIns="91440" bIns="45720" rtlCol="0"/>
          <a:lstStyle>
            <a:lvl1pPr algn="r">
              <a:defRPr sz="1200"/>
            </a:lvl1pPr>
          </a:lstStyle>
          <a:p>
            <a:fld id="{4ACABF49-9B2B-494E-A5E7-FC5144A0097E}" type="datetimeFigureOut">
              <a:rPr lang="en-GB" smtClean="0"/>
              <a:t>15/07/2016</a:t>
            </a:fld>
            <a:endParaRPr lang="en-GB" dirty="0"/>
          </a:p>
        </p:txBody>
      </p:sp>
      <p:sp>
        <p:nvSpPr>
          <p:cNvPr id="4" name="Footer Placeholder 3"/>
          <p:cNvSpPr>
            <a:spLocks noGrp="1"/>
          </p:cNvSpPr>
          <p:nvPr>
            <p:ph type="ftr" sz="quarter" idx="2"/>
          </p:nvPr>
        </p:nvSpPr>
        <p:spPr>
          <a:xfrm>
            <a:off x="0" y="8841581"/>
            <a:ext cx="3042965" cy="466045"/>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8516" y="8841581"/>
            <a:ext cx="3042965" cy="466045"/>
          </a:xfrm>
          <a:prstGeom prst="rect">
            <a:avLst/>
          </a:prstGeom>
        </p:spPr>
        <p:txBody>
          <a:bodyPr vert="horz" lIns="91440" tIns="45720" rIns="91440" bIns="45720" rtlCol="0" anchor="b"/>
          <a:lstStyle>
            <a:lvl1pPr algn="r">
              <a:defRPr sz="1200"/>
            </a:lvl1pPr>
          </a:lstStyle>
          <a:p>
            <a:fld id="{1AF17BBD-B601-44F3-B6FA-01A32DB9DF64}" type="slidenum">
              <a:rPr lang="en-GB" smtClean="0"/>
              <a:t>‹#›</a:t>
            </a:fld>
            <a:endParaRPr lang="en-GB" dirty="0"/>
          </a:p>
        </p:txBody>
      </p:sp>
    </p:spTree>
    <p:extLst>
      <p:ext uri="{BB962C8B-B14F-4D97-AF65-F5344CB8AC3E}">
        <p14:creationId xmlns:p14="http://schemas.microsoft.com/office/powerpoint/2010/main" val="3565668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4" cy="465455"/>
          </a:xfrm>
          <a:prstGeom prst="rect">
            <a:avLst/>
          </a:prstGeom>
        </p:spPr>
        <p:txBody>
          <a:bodyPr vert="horz" lIns="96616" tIns="48308" rIns="96616" bIns="48308" rtlCol="0"/>
          <a:lstStyle>
            <a:lvl1pPr algn="l">
              <a:defRPr sz="1300"/>
            </a:lvl1pPr>
          </a:lstStyle>
          <a:p>
            <a:endParaRPr lang="en-GB" dirty="0"/>
          </a:p>
        </p:txBody>
      </p:sp>
      <p:sp>
        <p:nvSpPr>
          <p:cNvPr id="3" name="Date Placeholder 2"/>
          <p:cNvSpPr>
            <a:spLocks noGrp="1"/>
          </p:cNvSpPr>
          <p:nvPr>
            <p:ph type="dt" idx="1"/>
          </p:nvPr>
        </p:nvSpPr>
        <p:spPr>
          <a:xfrm>
            <a:off x="3978131" y="0"/>
            <a:ext cx="3043344" cy="465455"/>
          </a:xfrm>
          <a:prstGeom prst="rect">
            <a:avLst/>
          </a:prstGeom>
        </p:spPr>
        <p:txBody>
          <a:bodyPr vert="horz" lIns="96616" tIns="48308" rIns="96616" bIns="48308" rtlCol="0"/>
          <a:lstStyle>
            <a:lvl1pPr algn="r">
              <a:defRPr sz="1300"/>
            </a:lvl1pPr>
          </a:lstStyle>
          <a:p>
            <a:fld id="{28A40E5E-7EA0-4B84-84B8-AA0E637BE4F2}" type="datetimeFigureOut">
              <a:rPr lang="en-GB" smtClean="0"/>
              <a:t>15/07/2016</a:t>
            </a:fld>
            <a:endParaRPr lang="en-GB" dirty="0"/>
          </a:p>
        </p:txBody>
      </p:sp>
      <p:sp>
        <p:nvSpPr>
          <p:cNvPr id="4" name="Slide Image Placeholder 3"/>
          <p:cNvSpPr>
            <a:spLocks noGrp="1" noRot="1" noChangeAspect="1"/>
          </p:cNvSpPr>
          <p:nvPr>
            <p:ph type="sldImg" idx="2"/>
          </p:nvPr>
        </p:nvSpPr>
        <p:spPr>
          <a:xfrm>
            <a:off x="407988" y="696913"/>
            <a:ext cx="6207125" cy="3490912"/>
          </a:xfrm>
          <a:prstGeom prst="rect">
            <a:avLst/>
          </a:prstGeom>
          <a:noFill/>
          <a:ln w="12700">
            <a:solidFill>
              <a:prstClr val="black"/>
            </a:solidFill>
          </a:ln>
        </p:spPr>
        <p:txBody>
          <a:bodyPr vert="horz" lIns="96616" tIns="48308" rIns="96616" bIns="48308" rtlCol="0" anchor="ctr"/>
          <a:lstStyle/>
          <a:p>
            <a:endParaRPr lang="en-GB" dirty="0"/>
          </a:p>
        </p:txBody>
      </p:sp>
      <p:sp>
        <p:nvSpPr>
          <p:cNvPr id="5" name="Notes Placeholder 4"/>
          <p:cNvSpPr>
            <a:spLocks noGrp="1"/>
          </p:cNvSpPr>
          <p:nvPr>
            <p:ph type="body" sz="quarter" idx="3"/>
          </p:nvPr>
        </p:nvSpPr>
        <p:spPr>
          <a:xfrm>
            <a:off x="702311" y="4421823"/>
            <a:ext cx="5618480" cy="4189095"/>
          </a:xfrm>
          <a:prstGeom prst="rect">
            <a:avLst/>
          </a:prstGeom>
        </p:spPr>
        <p:txBody>
          <a:bodyPr vert="horz" lIns="96616" tIns="48308" rIns="96616" bIns="4830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42030"/>
            <a:ext cx="3043344" cy="465455"/>
          </a:xfrm>
          <a:prstGeom prst="rect">
            <a:avLst/>
          </a:prstGeom>
        </p:spPr>
        <p:txBody>
          <a:bodyPr vert="horz" lIns="96616" tIns="48308" rIns="96616" bIns="48308" rtlCol="0" anchor="b"/>
          <a:lstStyle>
            <a:lvl1pPr algn="l">
              <a:defRPr sz="1300"/>
            </a:lvl1pPr>
          </a:lstStyle>
          <a:p>
            <a:endParaRPr lang="en-GB" dirty="0"/>
          </a:p>
        </p:txBody>
      </p:sp>
      <p:sp>
        <p:nvSpPr>
          <p:cNvPr id="7" name="Slide Number Placeholder 6"/>
          <p:cNvSpPr>
            <a:spLocks noGrp="1"/>
          </p:cNvSpPr>
          <p:nvPr>
            <p:ph type="sldNum" sz="quarter" idx="5"/>
          </p:nvPr>
        </p:nvSpPr>
        <p:spPr>
          <a:xfrm>
            <a:off x="3978131" y="8842030"/>
            <a:ext cx="3043344" cy="465455"/>
          </a:xfrm>
          <a:prstGeom prst="rect">
            <a:avLst/>
          </a:prstGeom>
        </p:spPr>
        <p:txBody>
          <a:bodyPr vert="horz" lIns="96616" tIns="48308" rIns="96616" bIns="48308" rtlCol="0" anchor="b"/>
          <a:lstStyle>
            <a:lvl1pPr algn="r">
              <a:defRPr sz="1300"/>
            </a:lvl1pPr>
          </a:lstStyle>
          <a:p>
            <a:fld id="{16A93497-DD6C-4E8D-8933-71AF6242EF67}" type="slidenum">
              <a:rPr lang="en-GB" smtClean="0"/>
              <a:t>‹#›</a:t>
            </a:fld>
            <a:endParaRPr lang="en-GB" dirty="0"/>
          </a:p>
        </p:txBody>
      </p:sp>
    </p:spTree>
    <p:extLst>
      <p:ext uri="{BB962C8B-B14F-4D97-AF65-F5344CB8AC3E}">
        <p14:creationId xmlns:p14="http://schemas.microsoft.com/office/powerpoint/2010/main" val="149529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 – 3D supergraphic ‘mask’ is now a selectable object in foreground of slide</a:t>
            </a:r>
            <a:r>
              <a:rPr lang="en-GB" baseline="0" dirty="0" smtClean="0"/>
              <a:t>. </a:t>
            </a:r>
            <a:endParaRPr lang="en-GB" dirty="0"/>
          </a:p>
        </p:txBody>
      </p:sp>
      <p:sp>
        <p:nvSpPr>
          <p:cNvPr id="4" name="Slide Number Placeholder 3"/>
          <p:cNvSpPr>
            <a:spLocks noGrp="1"/>
          </p:cNvSpPr>
          <p:nvPr>
            <p:ph type="sldNum" sz="quarter" idx="10"/>
          </p:nvPr>
        </p:nvSpPr>
        <p:spPr/>
        <p:txBody>
          <a:bodyPr/>
          <a:lstStyle/>
          <a:p>
            <a:fld id="{16A93497-DD6C-4E8D-8933-71AF6242EF67}" type="slidenum">
              <a:rPr lang="en-GB" smtClean="0"/>
              <a:t>1</a:t>
            </a:fld>
            <a:endParaRPr lang="en-GB" dirty="0"/>
          </a:p>
        </p:txBody>
      </p:sp>
    </p:spTree>
    <p:extLst>
      <p:ext uri="{BB962C8B-B14F-4D97-AF65-F5344CB8AC3E}">
        <p14:creationId xmlns:p14="http://schemas.microsoft.com/office/powerpoint/2010/main" val="4104038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A93497-DD6C-4E8D-8933-71AF6242EF67}" type="slidenum">
              <a:rPr lang="en-GB" smtClean="0"/>
              <a:t>2</a:t>
            </a:fld>
            <a:endParaRPr lang="en-GB" dirty="0"/>
          </a:p>
        </p:txBody>
      </p:sp>
    </p:spTree>
    <p:extLst>
      <p:ext uri="{BB962C8B-B14F-4D97-AF65-F5344CB8AC3E}">
        <p14:creationId xmlns:p14="http://schemas.microsoft.com/office/powerpoint/2010/main" val="3331604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A93497-DD6C-4E8D-8933-71AF6242EF67}" type="slidenum">
              <a:rPr lang="en-GB" smtClean="0"/>
              <a:t>3</a:t>
            </a:fld>
            <a:endParaRPr lang="en-GB" dirty="0"/>
          </a:p>
        </p:txBody>
      </p:sp>
    </p:spTree>
    <p:extLst>
      <p:ext uri="{BB962C8B-B14F-4D97-AF65-F5344CB8AC3E}">
        <p14:creationId xmlns:p14="http://schemas.microsoft.com/office/powerpoint/2010/main" val="3933558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207125" cy="34909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AB1A6E-808D-424B-A081-E8F921080751}" type="slidenum">
              <a:rPr lang="en-GB" smtClean="0"/>
              <a:pPr/>
              <a:t>8</a:t>
            </a:fld>
            <a:endParaRPr lang="en-GB" dirty="0"/>
          </a:p>
        </p:txBody>
      </p:sp>
    </p:spTree>
    <p:extLst>
      <p:ext uri="{BB962C8B-B14F-4D97-AF65-F5344CB8AC3E}">
        <p14:creationId xmlns:p14="http://schemas.microsoft.com/office/powerpoint/2010/main" val="25821218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pic>
        <p:nvPicPr>
          <p:cNvPr id="6" name="Cover Pictur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11" y="0"/>
            <a:ext cx="9134977" cy="5143500"/>
          </a:xfrm>
          <a:prstGeom prst="rect">
            <a:avLst/>
          </a:prstGeom>
        </p:spPr>
      </p:pic>
      <p:sp>
        <p:nvSpPr>
          <p:cNvPr id="3" name="Cobranding Logo"/>
          <p:cNvSpPr>
            <a:spLocks noGrp="1"/>
          </p:cNvSpPr>
          <p:nvPr>
            <p:ph type="pic" sz="quarter" idx="12" hasCustomPrompt="1"/>
          </p:nvPr>
        </p:nvSpPr>
        <p:spPr>
          <a:xfrm>
            <a:off x="577850" y="1785938"/>
            <a:ext cx="2466975" cy="1216025"/>
          </a:xfrm>
        </p:spPr>
        <p:txBody>
          <a:bodyPr/>
          <a:lstStyle>
            <a:lvl1pPr marL="0" indent="0">
              <a:buFontTx/>
              <a:buNone/>
              <a:defRPr/>
            </a:lvl1pPr>
          </a:lstStyle>
          <a:p>
            <a:r>
              <a:rPr lang="en-GB" dirty="0" smtClean="0"/>
              <a:t>Cobranding</a:t>
            </a:r>
            <a:endParaRPr lang="en-GB" dirty="0"/>
          </a:p>
        </p:txBody>
      </p:sp>
      <p:sp>
        <p:nvSpPr>
          <p:cNvPr id="10" name="OurLogo"/>
          <p:cNvSpPr>
            <a:spLocks noGrp="1" noChangeAspect="1"/>
          </p:cNvSpPr>
          <p:nvPr>
            <p:ph type="pic" sz="quarter" idx="13"/>
          </p:nvPr>
        </p:nvSpPr>
        <p:spPr>
          <a:xfrm>
            <a:off x="576000" y="576000"/>
            <a:ext cx="828000" cy="828000"/>
          </a:xfrm>
        </p:spPr>
        <p:txBody>
          <a:bodyPr/>
          <a:lstStyle>
            <a:lvl1pPr marL="0" indent="0">
              <a:buNone/>
              <a:defRPr/>
            </a:lvl1pPr>
          </a:lstStyle>
          <a:p>
            <a:r>
              <a:rPr lang="en-US" dirty="0" smtClean="0"/>
              <a:t>Click icon to add picture</a:t>
            </a:r>
            <a:endParaRPr lang="en-GB" dirty="0"/>
          </a:p>
        </p:txBody>
      </p:sp>
      <p:sp>
        <p:nvSpPr>
          <p:cNvPr id="5" name="Cover Additional Title"/>
          <p:cNvSpPr>
            <a:spLocks noGrp="1"/>
          </p:cNvSpPr>
          <p:nvPr>
            <p:ph type="body" sz="quarter" idx="11"/>
          </p:nvPr>
        </p:nvSpPr>
        <p:spPr>
          <a:xfrm>
            <a:off x="575999" y="4082725"/>
            <a:ext cx="5040000" cy="686125"/>
          </a:xfrm>
        </p:spPr>
        <p:txBody>
          <a:bodyPr>
            <a:normAutofit/>
          </a:bodyPr>
          <a:lstStyle>
            <a:lvl1pPr marL="0" indent="0" algn="l">
              <a:buNone/>
              <a:defRPr sz="1600" baseline="0">
                <a:solidFill>
                  <a:srgbClr val="4D4D4D"/>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9" name="Cover Subtitle"/>
          <p:cNvSpPr>
            <a:spLocks noGrp="1"/>
          </p:cNvSpPr>
          <p:nvPr>
            <p:ph type="body" sz="quarter" idx="10"/>
          </p:nvPr>
        </p:nvSpPr>
        <p:spPr>
          <a:xfrm>
            <a:off x="575999" y="3646479"/>
            <a:ext cx="5040000" cy="430213"/>
          </a:xfrm>
        </p:spPr>
        <p:txBody>
          <a:bodyPr>
            <a:noAutofit/>
          </a:bodyPr>
          <a:lstStyle>
            <a:lvl1pPr marL="0" indent="0">
              <a:buNone/>
              <a:defRPr sz="2400">
                <a:solidFill>
                  <a:schemeClr val="accent1"/>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7" name="Cover Title"/>
          <p:cNvSpPr>
            <a:spLocks noGrp="1"/>
          </p:cNvSpPr>
          <p:nvPr>
            <p:ph type="title"/>
          </p:nvPr>
        </p:nvSpPr>
        <p:spPr>
          <a:xfrm>
            <a:off x="576000" y="3199302"/>
            <a:ext cx="6389950" cy="446400"/>
          </a:xfrm>
        </p:spPr>
        <p:txBody>
          <a:bodyPr anchor="b" anchorCtr="0">
            <a:noAutofit/>
          </a:bodyPr>
          <a:lstStyle>
            <a:lvl1pPr>
              <a:defRPr sz="3200"/>
            </a:lvl1pPr>
          </a:lstStyle>
          <a:p>
            <a:r>
              <a:rPr lang="en-US" smtClean="0"/>
              <a:t>Click to edit Master title style</a:t>
            </a:r>
            <a:endParaRPr lang="en-GB" dirty="0"/>
          </a:p>
        </p:txBody>
      </p:sp>
    </p:spTree>
    <p:extLst>
      <p:ext uri="{BB962C8B-B14F-4D97-AF65-F5344CB8AC3E}">
        <p14:creationId xmlns:p14="http://schemas.microsoft.com/office/powerpoint/2010/main" val="316761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ual column - comparison">
    <p:spTree>
      <p:nvGrpSpPr>
        <p:cNvPr id="1" name=""/>
        <p:cNvGrpSpPr/>
        <p:nvPr/>
      </p:nvGrpSpPr>
      <p:grpSpPr>
        <a:xfrm>
          <a:off x="0" y="0"/>
          <a:ext cx="0" cy="0"/>
          <a:chOff x="0" y="0"/>
          <a:chExt cx="0" cy="0"/>
        </a:xfrm>
      </p:grpSpPr>
      <p:sp>
        <p:nvSpPr>
          <p:cNvPr id="13"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12"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Column Title Right"/>
          <p:cNvSpPr>
            <a:spLocks noGrp="1"/>
          </p:cNvSpPr>
          <p:nvPr>
            <p:ph type="body" sz="quarter" idx="17"/>
          </p:nvPr>
        </p:nvSpPr>
        <p:spPr>
          <a:xfrm>
            <a:off x="4788000" y="1338262"/>
            <a:ext cx="4068000" cy="360000"/>
          </a:xfrm>
        </p:spPr>
        <p:txBody>
          <a:bodyPr anchor="ctr" anchorCtr="0">
            <a:noAutofit/>
          </a:bodyPr>
          <a:lstStyle>
            <a:lvl1pPr marL="0" indent="0" algn="l" rtl="0">
              <a:buNone/>
              <a:defRPr sz="2200">
                <a:solidFill>
                  <a:schemeClr val="accent1"/>
                </a:solidFill>
                <a:latin typeface="+mj-lt"/>
              </a:defRPr>
            </a:lvl1pPr>
          </a:lstStyle>
          <a:p>
            <a:pPr lvl="0"/>
            <a:r>
              <a:rPr lang="en-US" smtClean="0"/>
              <a:t>Click to edit Master text styles</a:t>
            </a:r>
          </a:p>
        </p:txBody>
      </p:sp>
      <p:sp>
        <p:nvSpPr>
          <p:cNvPr id="9" name="Column Title Left"/>
          <p:cNvSpPr>
            <a:spLocks noGrp="1"/>
          </p:cNvSpPr>
          <p:nvPr>
            <p:ph type="body" sz="quarter" idx="15"/>
          </p:nvPr>
        </p:nvSpPr>
        <p:spPr>
          <a:xfrm>
            <a:off x="288000" y="1338262"/>
            <a:ext cx="4068000" cy="360000"/>
          </a:xfrm>
        </p:spPr>
        <p:txBody>
          <a:bodyPr anchor="ctr" anchorCtr="0">
            <a:noAutofit/>
          </a:bodyPr>
          <a:lstStyle>
            <a:lvl1pPr marL="0" indent="0" algn="l" rtl="0">
              <a:buNone/>
              <a:defRPr sz="2200">
                <a:solidFill>
                  <a:schemeClr val="accent1"/>
                </a:solidFill>
                <a:latin typeface="+mj-lt"/>
              </a:defRPr>
            </a:lvl1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
        <p:nvSpPr>
          <p:cNvPr id="14" name="Content Left"/>
          <p:cNvSpPr>
            <a:spLocks noGrp="1"/>
          </p:cNvSpPr>
          <p:nvPr>
            <p:ph sz="quarter" idx="12"/>
          </p:nvPr>
        </p:nvSpPr>
        <p:spPr>
          <a:xfrm>
            <a:off x="288000" y="1706400"/>
            <a:ext cx="4068000" cy="312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Content Left"/>
          <p:cNvSpPr>
            <a:spLocks noGrp="1"/>
          </p:cNvSpPr>
          <p:nvPr>
            <p:ph sz="quarter" idx="18"/>
          </p:nvPr>
        </p:nvSpPr>
        <p:spPr>
          <a:xfrm>
            <a:off x="4788000" y="1706400"/>
            <a:ext cx="4068000" cy="312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372060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riple column">
    <p:spTree>
      <p:nvGrpSpPr>
        <p:cNvPr id="1" name=""/>
        <p:cNvGrpSpPr/>
        <p:nvPr/>
      </p:nvGrpSpPr>
      <p:grpSpPr>
        <a:xfrm>
          <a:off x="0" y="0"/>
          <a:ext cx="0" cy="0"/>
          <a:chOff x="0" y="0"/>
          <a:chExt cx="0" cy="0"/>
        </a:xfrm>
      </p:grpSpPr>
      <p:sp>
        <p:nvSpPr>
          <p:cNvPr id="11"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1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Content Right"/>
          <p:cNvSpPr>
            <a:spLocks noGrp="1"/>
          </p:cNvSpPr>
          <p:nvPr>
            <p:ph sz="quarter" idx="18"/>
          </p:nvPr>
        </p:nvSpPr>
        <p:spPr>
          <a:xfrm>
            <a:off x="6264000" y="1338262"/>
            <a:ext cx="2592000" cy="3488919"/>
          </a:xfrm>
        </p:spPr>
        <p:txBody>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Content Middle"/>
          <p:cNvSpPr>
            <a:spLocks noGrp="1"/>
          </p:cNvSpPr>
          <p:nvPr>
            <p:ph sz="quarter" idx="16"/>
          </p:nvPr>
        </p:nvSpPr>
        <p:spPr>
          <a:xfrm>
            <a:off x="3276000" y="1338262"/>
            <a:ext cx="2592000" cy="3467654"/>
          </a:xfrm>
        </p:spPr>
        <p:txBody>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Content Left"/>
          <p:cNvSpPr>
            <a:spLocks noGrp="1"/>
          </p:cNvSpPr>
          <p:nvPr>
            <p:ph sz="quarter" idx="12"/>
          </p:nvPr>
        </p:nvSpPr>
        <p:spPr>
          <a:xfrm>
            <a:off x="288000" y="1338262"/>
            <a:ext cx="2592000" cy="3467654"/>
          </a:xfrm>
        </p:spPr>
        <p:txBody>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Subtitle"/>
          <p:cNvSpPr>
            <a:spLocks noGrp="1"/>
          </p:cNvSpPr>
          <p:nvPr>
            <p:ph type="body" sz="quarter" idx="13"/>
          </p:nvPr>
        </p:nvSpPr>
        <p:spPr>
          <a:xfrm>
            <a:off x="287338"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721904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riple column - comparison">
    <p:spTree>
      <p:nvGrpSpPr>
        <p:cNvPr id="1" name=""/>
        <p:cNvGrpSpPr/>
        <p:nvPr/>
      </p:nvGrpSpPr>
      <p:grpSpPr>
        <a:xfrm>
          <a:off x="0" y="0"/>
          <a:ext cx="0" cy="0"/>
          <a:chOff x="0" y="0"/>
          <a:chExt cx="0" cy="0"/>
        </a:xfrm>
      </p:grpSpPr>
      <p:sp>
        <p:nvSpPr>
          <p:cNvPr id="16"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11"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Content Right"/>
          <p:cNvSpPr>
            <a:spLocks noGrp="1"/>
          </p:cNvSpPr>
          <p:nvPr>
            <p:ph sz="quarter" idx="18"/>
          </p:nvPr>
        </p:nvSpPr>
        <p:spPr>
          <a:xfrm>
            <a:off x="6192663" y="1705970"/>
            <a:ext cx="2628000" cy="3131844"/>
          </a:xfrm>
        </p:spPr>
        <p:txBody>
          <a:bodyPr>
            <a:normAutofit/>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Column Title Right"/>
          <p:cNvSpPr>
            <a:spLocks noGrp="1"/>
          </p:cNvSpPr>
          <p:nvPr>
            <p:ph type="body" sz="quarter" idx="19"/>
          </p:nvPr>
        </p:nvSpPr>
        <p:spPr>
          <a:xfrm>
            <a:off x="6192663" y="1338262"/>
            <a:ext cx="2628000" cy="360000"/>
          </a:xfrm>
        </p:spPr>
        <p:txBody>
          <a:bodyPr anchor="ctr" anchorCtr="0">
            <a:noAutofit/>
          </a:bodyPr>
          <a:lstStyle>
            <a:lvl1pPr marL="0" indent="0" algn="l" rtl="0">
              <a:buNone/>
              <a:defRPr sz="2000">
                <a:solidFill>
                  <a:schemeClr val="accent1"/>
                </a:solidFill>
                <a:latin typeface="+mj-lt"/>
              </a:defRPr>
            </a:lvl1pPr>
          </a:lstStyle>
          <a:p>
            <a:pPr lvl="0"/>
            <a:r>
              <a:rPr lang="en-US" smtClean="0"/>
              <a:t>Click to edit Master text styles</a:t>
            </a:r>
          </a:p>
        </p:txBody>
      </p:sp>
      <p:sp>
        <p:nvSpPr>
          <p:cNvPr id="12" name="Content Middle"/>
          <p:cNvSpPr>
            <a:spLocks noGrp="1"/>
          </p:cNvSpPr>
          <p:nvPr>
            <p:ph sz="quarter" idx="16"/>
          </p:nvPr>
        </p:nvSpPr>
        <p:spPr>
          <a:xfrm>
            <a:off x="3240332" y="1705970"/>
            <a:ext cx="2628000" cy="3142477"/>
          </a:xfrm>
        </p:spPr>
        <p:txBody>
          <a:bodyPr>
            <a:normAutofit/>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Column Title Middle"/>
          <p:cNvSpPr>
            <a:spLocks noGrp="1"/>
          </p:cNvSpPr>
          <p:nvPr>
            <p:ph type="body" sz="quarter" idx="17"/>
          </p:nvPr>
        </p:nvSpPr>
        <p:spPr>
          <a:xfrm>
            <a:off x="3237157" y="1338262"/>
            <a:ext cx="2628000" cy="360000"/>
          </a:xfrm>
        </p:spPr>
        <p:txBody>
          <a:bodyPr anchor="ctr" anchorCtr="0">
            <a:noAutofit/>
          </a:bodyPr>
          <a:lstStyle>
            <a:lvl1pPr marL="0" indent="0" algn="l" rtl="0">
              <a:buNone/>
              <a:defRPr sz="2000">
                <a:solidFill>
                  <a:schemeClr val="accent1"/>
                </a:solidFill>
                <a:latin typeface="+mj-lt"/>
              </a:defRPr>
            </a:lvl1pPr>
          </a:lstStyle>
          <a:p>
            <a:pPr lvl="0"/>
            <a:r>
              <a:rPr lang="en-US" smtClean="0"/>
              <a:t>Click to edit Master text styles</a:t>
            </a:r>
          </a:p>
        </p:txBody>
      </p:sp>
      <p:sp>
        <p:nvSpPr>
          <p:cNvPr id="6" name="Content Left"/>
          <p:cNvSpPr>
            <a:spLocks noGrp="1"/>
          </p:cNvSpPr>
          <p:nvPr>
            <p:ph sz="quarter" idx="12"/>
          </p:nvPr>
        </p:nvSpPr>
        <p:spPr>
          <a:xfrm>
            <a:off x="288000" y="1705970"/>
            <a:ext cx="2628000" cy="3142477"/>
          </a:xfrm>
        </p:spPr>
        <p:txBody>
          <a:bodyPr>
            <a:normAutofit/>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Column Title Left"/>
          <p:cNvSpPr>
            <a:spLocks noGrp="1"/>
          </p:cNvSpPr>
          <p:nvPr>
            <p:ph type="body" sz="quarter" idx="15"/>
          </p:nvPr>
        </p:nvSpPr>
        <p:spPr>
          <a:xfrm>
            <a:off x="284825" y="1338262"/>
            <a:ext cx="2628000" cy="360000"/>
          </a:xfrm>
        </p:spPr>
        <p:txBody>
          <a:bodyPr anchor="ctr" anchorCtr="0">
            <a:noAutofit/>
          </a:bodyPr>
          <a:lstStyle>
            <a:lvl1pPr marL="0" indent="0" algn="l" rtl="0">
              <a:buNone/>
              <a:defRPr sz="2000">
                <a:solidFill>
                  <a:schemeClr val="accent1"/>
                </a:solidFill>
                <a:latin typeface="+mj-lt"/>
              </a:defRPr>
            </a:lvl1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476895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mbstones">
    <p:spTree>
      <p:nvGrpSpPr>
        <p:cNvPr id="1" name=""/>
        <p:cNvGrpSpPr/>
        <p:nvPr/>
      </p:nvGrpSpPr>
      <p:grpSpPr>
        <a:xfrm>
          <a:off x="0" y="0"/>
          <a:ext cx="0" cy="0"/>
          <a:chOff x="0" y="0"/>
          <a:chExt cx="0" cy="0"/>
        </a:xfrm>
      </p:grpSpPr>
      <p:sp>
        <p:nvSpPr>
          <p:cNvPr id="31"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3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4" name="Tombstone Content 8"/>
          <p:cNvSpPr>
            <a:spLocks noGrp="1"/>
          </p:cNvSpPr>
          <p:nvPr>
            <p:ph sz="quarter" idx="52"/>
          </p:nvPr>
        </p:nvSpPr>
        <p:spPr>
          <a:xfrm>
            <a:off x="6845811" y="3775634"/>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5" name="Tombstone Title 8"/>
          <p:cNvSpPr>
            <a:spLocks noGrp="1"/>
          </p:cNvSpPr>
          <p:nvPr>
            <p:ph type="body" sz="quarter" idx="53"/>
          </p:nvPr>
        </p:nvSpPr>
        <p:spPr>
          <a:xfrm>
            <a:off x="6845811" y="3584138"/>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79" name="Tombstone Picture 8"/>
          <p:cNvSpPr>
            <a:spLocks noGrp="1"/>
          </p:cNvSpPr>
          <p:nvPr>
            <p:ph type="pic" sz="quarter" idx="56"/>
          </p:nvPr>
        </p:nvSpPr>
        <p:spPr>
          <a:xfrm>
            <a:off x="6845811" y="3136463"/>
            <a:ext cx="390525" cy="390525"/>
          </a:xfrm>
        </p:spPr>
        <p:txBody>
          <a:bodyPr>
            <a:normAutofit/>
          </a:bodyPr>
          <a:lstStyle>
            <a:lvl1pPr>
              <a:defRPr sz="1000"/>
            </a:lvl1pPr>
          </a:lstStyle>
          <a:p>
            <a:r>
              <a:rPr lang="en-US" dirty="0" smtClean="0"/>
              <a:t>Click icon to add picture</a:t>
            </a:r>
            <a:endParaRPr lang="en-GB" dirty="0"/>
          </a:p>
        </p:txBody>
      </p:sp>
      <p:sp>
        <p:nvSpPr>
          <p:cNvPr id="71" name="Tombstone Content 7"/>
          <p:cNvSpPr>
            <a:spLocks noGrp="1"/>
          </p:cNvSpPr>
          <p:nvPr>
            <p:ph sz="quarter" idx="50"/>
          </p:nvPr>
        </p:nvSpPr>
        <p:spPr>
          <a:xfrm>
            <a:off x="4660124" y="3775634"/>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2" name="Tombstone Title 7"/>
          <p:cNvSpPr>
            <a:spLocks noGrp="1"/>
          </p:cNvSpPr>
          <p:nvPr>
            <p:ph type="body" sz="quarter" idx="51"/>
          </p:nvPr>
        </p:nvSpPr>
        <p:spPr>
          <a:xfrm>
            <a:off x="4660124" y="3584138"/>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78" name="Tombstone Picture 7"/>
          <p:cNvSpPr>
            <a:spLocks noGrp="1"/>
          </p:cNvSpPr>
          <p:nvPr>
            <p:ph type="pic" sz="quarter" idx="55"/>
          </p:nvPr>
        </p:nvSpPr>
        <p:spPr>
          <a:xfrm>
            <a:off x="4659874" y="3136463"/>
            <a:ext cx="390525" cy="390525"/>
          </a:xfrm>
        </p:spPr>
        <p:txBody>
          <a:bodyPr>
            <a:normAutofit/>
          </a:bodyPr>
          <a:lstStyle>
            <a:lvl1pPr>
              <a:defRPr sz="1000"/>
            </a:lvl1pPr>
          </a:lstStyle>
          <a:p>
            <a:r>
              <a:rPr lang="en-US" dirty="0" smtClean="0"/>
              <a:t>Click icon to add picture</a:t>
            </a:r>
            <a:endParaRPr lang="en-GB" dirty="0"/>
          </a:p>
        </p:txBody>
      </p:sp>
      <p:sp>
        <p:nvSpPr>
          <p:cNvPr id="68" name="Tombstone Content 6"/>
          <p:cNvSpPr>
            <a:spLocks noGrp="1"/>
          </p:cNvSpPr>
          <p:nvPr>
            <p:ph sz="quarter" idx="48"/>
          </p:nvPr>
        </p:nvSpPr>
        <p:spPr>
          <a:xfrm>
            <a:off x="2474437" y="3775634"/>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9" name="Tombstone Title 6"/>
          <p:cNvSpPr>
            <a:spLocks noGrp="1"/>
          </p:cNvSpPr>
          <p:nvPr>
            <p:ph type="body" sz="quarter" idx="49"/>
          </p:nvPr>
        </p:nvSpPr>
        <p:spPr>
          <a:xfrm>
            <a:off x="2474437" y="3584138"/>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77" name="Tombstone Picture 6"/>
          <p:cNvSpPr>
            <a:spLocks noGrp="1"/>
          </p:cNvSpPr>
          <p:nvPr>
            <p:ph type="pic" sz="quarter" idx="54"/>
          </p:nvPr>
        </p:nvSpPr>
        <p:spPr>
          <a:xfrm>
            <a:off x="2473937" y="3136463"/>
            <a:ext cx="390525" cy="390525"/>
          </a:xfrm>
        </p:spPr>
        <p:txBody>
          <a:bodyPr>
            <a:normAutofit/>
          </a:bodyPr>
          <a:lstStyle>
            <a:lvl1pPr>
              <a:defRPr sz="1000"/>
            </a:lvl1pPr>
          </a:lstStyle>
          <a:p>
            <a:r>
              <a:rPr lang="en-US" dirty="0" smtClean="0"/>
              <a:t>Click icon to add picture</a:t>
            </a:r>
            <a:endParaRPr lang="en-GB" dirty="0"/>
          </a:p>
        </p:txBody>
      </p:sp>
      <p:sp>
        <p:nvSpPr>
          <p:cNvPr id="64" name="Tombstone Content 5"/>
          <p:cNvSpPr>
            <a:spLocks noGrp="1"/>
          </p:cNvSpPr>
          <p:nvPr>
            <p:ph sz="quarter" idx="45"/>
          </p:nvPr>
        </p:nvSpPr>
        <p:spPr>
          <a:xfrm>
            <a:off x="284163" y="3775634"/>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5" name="Tombstone Title 5"/>
          <p:cNvSpPr>
            <a:spLocks noGrp="1"/>
          </p:cNvSpPr>
          <p:nvPr>
            <p:ph type="body" sz="quarter" idx="46"/>
          </p:nvPr>
        </p:nvSpPr>
        <p:spPr>
          <a:xfrm>
            <a:off x="284163" y="3584138"/>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66" name="Tombstone Picture 5"/>
          <p:cNvSpPr>
            <a:spLocks noGrp="1"/>
          </p:cNvSpPr>
          <p:nvPr>
            <p:ph type="pic" sz="quarter" idx="47"/>
          </p:nvPr>
        </p:nvSpPr>
        <p:spPr>
          <a:xfrm>
            <a:off x="288000" y="3136463"/>
            <a:ext cx="390525" cy="390525"/>
          </a:xfrm>
        </p:spPr>
        <p:txBody>
          <a:bodyPr>
            <a:normAutofit/>
          </a:bodyPr>
          <a:lstStyle>
            <a:lvl1pPr>
              <a:defRPr sz="1000"/>
            </a:lvl1pPr>
          </a:lstStyle>
          <a:p>
            <a:r>
              <a:rPr lang="en-US" dirty="0" smtClean="0"/>
              <a:t>Click icon to add picture</a:t>
            </a:r>
            <a:endParaRPr lang="en-GB" dirty="0"/>
          </a:p>
        </p:txBody>
      </p:sp>
      <p:sp>
        <p:nvSpPr>
          <p:cNvPr id="54" name="Tombstone Content 4"/>
          <p:cNvSpPr>
            <a:spLocks noGrp="1"/>
          </p:cNvSpPr>
          <p:nvPr>
            <p:ph sz="quarter" idx="38"/>
          </p:nvPr>
        </p:nvSpPr>
        <p:spPr>
          <a:xfrm>
            <a:off x="6845811" y="1886946"/>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5" name="Tombstone Ttle 4"/>
          <p:cNvSpPr>
            <a:spLocks noGrp="1"/>
          </p:cNvSpPr>
          <p:nvPr>
            <p:ph type="body" sz="quarter" idx="39"/>
          </p:nvPr>
        </p:nvSpPr>
        <p:spPr>
          <a:xfrm>
            <a:off x="6845811" y="1695450"/>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63" name="Tombstone Picture 4"/>
          <p:cNvSpPr>
            <a:spLocks noGrp="1"/>
          </p:cNvSpPr>
          <p:nvPr>
            <p:ph type="pic" sz="quarter" idx="44"/>
          </p:nvPr>
        </p:nvSpPr>
        <p:spPr>
          <a:xfrm>
            <a:off x="6845811" y="1247775"/>
            <a:ext cx="390525" cy="390525"/>
          </a:xfrm>
        </p:spPr>
        <p:txBody>
          <a:bodyPr>
            <a:normAutofit/>
          </a:bodyPr>
          <a:lstStyle>
            <a:lvl1pPr>
              <a:defRPr sz="1000"/>
            </a:lvl1pPr>
          </a:lstStyle>
          <a:p>
            <a:r>
              <a:rPr lang="en-US" dirty="0" smtClean="0"/>
              <a:t>Click icon to add picture</a:t>
            </a:r>
            <a:endParaRPr lang="en-GB" dirty="0"/>
          </a:p>
        </p:txBody>
      </p:sp>
      <p:sp>
        <p:nvSpPr>
          <p:cNvPr id="48" name="Tombstone Content 3"/>
          <p:cNvSpPr>
            <a:spLocks noGrp="1"/>
          </p:cNvSpPr>
          <p:nvPr>
            <p:ph sz="quarter" idx="34"/>
          </p:nvPr>
        </p:nvSpPr>
        <p:spPr>
          <a:xfrm>
            <a:off x="4660124" y="1886946"/>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9" name="Tombstone Title 3"/>
          <p:cNvSpPr>
            <a:spLocks noGrp="1"/>
          </p:cNvSpPr>
          <p:nvPr>
            <p:ph type="body" sz="quarter" idx="35"/>
          </p:nvPr>
        </p:nvSpPr>
        <p:spPr>
          <a:xfrm>
            <a:off x="4660124" y="1695450"/>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62" name="Tombstone Picture 3"/>
          <p:cNvSpPr>
            <a:spLocks noGrp="1"/>
          </p:cNvSpPr>
          <p:nvPr>
            <p:ph type="pic" sz="quarter" idx="43"/>
          </p:nvPr>
        </p:nvSpPr>
        <p:spPr>
          <a:xfrm>
            <a:off x="4659874" y="1247775"/>
            <a:ext cx="390525" cy="390525"/>
          </a:xfrm>
        </p:spPr>
        <p:txBody>
          <a:bodyPr>
            <a:normAutofit/>
          </a:bodyPr>
          <a:lstStyle>
            <a:lvl1pPr>
              <a:defRPr sz="1000"/>
            </a:lvl1pPr>
          </a:lstStyle>
          <a:p>
            <a:r>
              <a:rPr lang="en-US" dirty="0" smtClean="0"/>
              <a:t>Click icon to add picture</a:t>
            </a:r>
            <a:endParaRPr lang="en-GB" dirty="0"/>
          </a:p>
        </p:txBody>
      </p:sp>
      <p:sp>
        <p:nvSpPr>
          <p:cNvPr id="42" name="Tombstone Content 2"/>
          <p:cNvSpPr>
            <a:spLocks noGrp="1"/>
          </p:cNvSpPr>
          <p:nvPr>
            <p:ph sz="quarter" idx="30"/>
          </p:nvPr>
        </p:nvSpPr>
        <p:spPr>
          <a:xfrm>
            <a:off x="2474437" y="1886946"/>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3" name="Tombstone Title 2"/>
          <p:cNvSpPr>
            <a:spLocks noGrp="1"/>
          </p:cNvSpPr>
          <p:nvPr>
            <p:ph type="body" sz="quarter" idx="31"/>
          </p:nvPr>
        </p:nvSpPr>
        <p:spPr>
          <a:xfrm>
            <a:off x="2474437" y="1695450"/>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60" name="Tombstone Picture 2"/>
          <p:cNvSpPr>
            <a:spLocks noGrp="1"/>
          </p:cNvSpPr>
          <p:nvPr>
            <p:ph type="pic" sz="quarter" idx="42"/>
          </p:nvPr>
        </p:nvSpPr>
        <p:spPr>
          <a:xfrm>
            <a:off x="2473937" y="1247775"/>
            <a:ext cx="390525" cy="390525"/>
          </a:xfrm>
        </p:spPr>
        <p:txBody>
          <a:bodyPr>
            <a:normAutofit/>
          </a:bodyPr>
          <a:lstStyle>
            <a:lvl1pPr>
              <a:defRPr sz="1000"/>
            </a:lvl1pPr>
          </a:lstStyle>
          <a:p>
            <a:r>
              <a:rPr lang="en-US" dirty="0" smtClean="0"/>
              <a:t>Click icon to add picture</a:t>
            </a:r>
            <a:endParaRPr lang="en-GB" dirty="0"/>
          </a:p>
        </p:txBody>
      </p:sp>
      <p:sp>
        <p:nvSpPr>
          <p:cNvPr id="14" name="Tombstone Content 1"/>
          <p:cNvSpPr>
            <a:spLocks noGrp="1"/>
          </p:cNvSpPr>
          <p:nvPr>
            <p:ph sz="quarter" idx="18"/>
          </p:nvPr>
        </p:nvSpPr>
        <p:spPr>
          <a:xfrm>
            <a:off x="284163" y="1886946"/>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ombstone Title 1"/>
          <p:cNvSpPr>
            <a:spLocks noGrp="1"/>
          </p:cNvSpPr>
          <p:nvPr>
            <p:ph type="body" sz="quarter" idx="19"/>
          </p:nvPr>
        </p:nvSpPr>
        <p:spPr>
          <a:xfrm>
            <a:off x="284163" y="1695450"/>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7" name="Tombstone Picture 1"/>
          <p:cNvSpPr>
            <a:spLocks noGrp="1"/>
          </p:cNvSpPr>
          <p:nvPr>
            <p:ph type="pic" sz="quarter" idx="26"/>
          </p:nvPr>
        </p:nvSpPr>
        <p:spPr>
          <a:xfrm>
            <a:off x="288000" y="1247775"/>
            <a:ext cx="390525" cy="390525"/>
          </a:xfrm>
        </p:spPr>
        <p:txBody>
          <a:bodyPr>
            <a:normAutofit/>
          </a:bodyPr>
          <a:lstStyle>
            <a:lvl1pPr>
              <a:defRPr sz="1000"/>
            </a:lvl1pPr>
          </a:lstStyle>
          <a:p>
            <a:r>
              <a:rPr lang="en-US" dirty="0" smtClean="0"/>
              <a:t>Click icon to add picture</a:t>
            </a:r>
            <a:endParaRPr lang="en-GB" dirty="0"/>
          </a:p>
        </p:txBody>
      </p:sp>
      <p:sp>
        <p:nvSpPr>
          <p:cNvPr id="5" name="Slide Subtitle"/>
          <p:cNvSpPr>
            <a:spLocks noGrp="1"/>
          </p:cNvSpPr>
          <p:nvPr>
            <p:ph type="body" sz="quarter" idx="13"/>
          </p:nvPr>
        </p:nvSpPr>
        <p:spPr>
          <a:xfrm>
            <a:off x="284163"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323084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arket Recognition">
    <p:spTree>
      <p:nvGrpSpPr>
        <p:cNvPr id="1" name=""/>
        <p:cNvGrpSpPr/>
        <p:nvPr/>
      </p:nvGrpSpPr>
      <p:grpSpPr>
        <a:xfrm>
          <a:off x="0" y="0"/>
          <a:ext cx="0" cy="0"/>
          <a:chOff x="0" y="0"/>
          <a:chExt cx="0" cy="0"/>
        </a:xfrm>
      </p:grpSpPr>
      <p:sp>
        <p:nvSpPr>
          <p:cNvPr id="23"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22"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51"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3" name="Tombstone Content 8"/>
          <p:cNvSpPr>
            <a:spLocks noGrp="1"/>
          </p:cNvSpPr>
          <p:nvPr>
            <p:ph sz="quarter" idx="123"/>
          </p:nvPr>
        </p:nvSpPr>
        <p:spPr>
          <a:xfrm>
            <a:off x="6825300" y="3741625"/>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3" name="Tombstone Picture 8"/>
          <p:cNvSpPr>
            <a:spLocks noGrp="1"/>
          </p:cNvSpPr>
          <p:nvPr>
            <p:ph type="pic" sz="quarter" idx="112"/>
          </p:nvPr>
        </p:nvSpPr>
        <p:spPr>
          <a:xfrm>
            <a:off x="6825300" y="3159440"/>
            <a:ext cx="2052000" cy="489813"/>
          </a:xfrm>
        </p:spPr>
        <p:txBody>
          <a:bodyPr/>
          <a:lstStyle>
            <a:lvl1pPr marL="0" indent="0">
              <a:buNone/>
              <a:defRPr/>
            </a:lvl1pPr>
          </a:lstStyle>
          <a:p>
            <a:r>
              <a:rPr lang="en-US" dirty="0" smtClean="0"/>
              <a:t>Click icon to add picture</a:t>
            </a:r>
            <a:endParaRPr lang="en-GB" dirty="0"/>
          </a:p>
        </p:txBody>
      </p:sp>
      <p:sp>
        <p:nvSpPr>
          <p:cNvPr id="76" name="Tombstone Content 7"/>
          <p:cNvSpPr>
            <a:spLocks noGrp="1"/>
          </p:cNvSpPr>
          <p:nvPr>
            <p:ph sz="quarter" idx="121"/>
          </p:nvPr>
        </p:nvSpPr>
        <p:spPr>
          <a:xfrm>
            <a:off x="4638611" y="3741625"/>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2" name="Tombstone Picture 7"/>
          <p:cNvSpPr>
            <a:spLocks noGrp="1"/>
          </p:cNvSpPr>
          <p:nvPr>
            <p:ph type="pic" sz="quarter" idx="111"/>
          </p:nvPr>
        </p:nvSpPr>
        <p:spPr>
          <a:xfrm>
            <a:off x="4637943" y="3159440"/>
            <a:ext cx="2052000" cy="489813"/>
          </a:xfrm>
        </p:spPr>
        <p:txBody>
          <a:bodyPr/>
          <a:lstStyle>
            <a:lvl1pPr marL="0" indent="0">
              <a:buNone/>
              <a:defRPr/>
            </a:lvl1pPr>
          </a:lstStyle>
          <a:p>
            <a:r>
              <a:rPr lang="en-US" dirty="0" smtClean="0"/>
              <a:t>Click icon to add picture</a:t>
            </a:r>
            <a:endParaRPr lang="en-GB" dirty="0"/>
          </a:p>
        </p:txBody>
      </p:sp>
      <p:sp>
        <p:nvSpPr>
          <p:cNvPr id="74" name="Tombstone Content 6"/>
          <p:cNvSpPr>
            <a:spLocks noGrp="1"/>
          </p:cNvSpPr>
          <p:nvPr>
            <p:ph sz="quarter" idx="119"/>
          </p:nvPr>
        </p:nvSpPr>
        <p:spPr>
          <a:xfrm>
            <a:off x="2451923" y="3741625"/>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1" name="Tombstone Picture 6"/>
          <p:cNvSpPr>
            <a:spLocks noGrp="1"/>
          </p:cNvSpPr>
          <p:nvPr>
            <p:ph type="pic" sz="quarter" idx="110"/>
          </p:nvPr>
        </p:nvSpPr>
        <p:spPr>
          <a:xfrm>
            <a:off x="2452592" y="3159440"/>
            <a:ext cx="2052000" cy="489813"/>
          </a:xfrm>
        </p:spPr>
        <p:txBody>
          <a:bodyPr/>
          <a:lstStyle>
            <a:lvl1pPr marL="0" indent="0">
              <a:buNone/>
              <a:defRPr/>
            </a:lvl1pPr>
          </a:lstStyle>
          <a:p>
            <a:r>
              <a:rPr lang="en-US" dirty="0" smtClean="0"/>
              <a:t>Click icon to add picture</a:t>
            </a:r>
            <a:endParaRPr lang="en-GB" dirty="0"/>
          </a:p>
        </p:txBody>
      </p:sp>
      <p:sp>
        <p:nvSpPr>
          <p:cNvPr id="72" name="Tombstone Content 5"/>
          <p:cNvSpPr>
            <a:spLocks noGrp="1"/>
          </p:cNvSpPr>
          <p:nvPr>
            <p:ph sz="quarter" idx="117"/>
          </p:nvPr>
        </p:nvSpPr>
        <p:spPr>
          <a:xfrm>
            <a:off x="265235" y="3741625"/>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0" name="Tombstone Picture 5"/>
          <p:cNvSpPr>
            <a:spLocks noGrp="1"/>
          </p:cNvSpPr>
          <p:nvPr>
            <p:ph type="pic" sz="quarter" idx="109"/>
          </p:nvPr>
        </p:nvSpPr>
        <p:spPr>
          <a:xfrm>
            <a:off x="265235" y="3159440"/>
            <a:ext cx="2052000" cy="489813"/>
          </a:xfrm>
        </p:spPr>
        <p:txBody>
          <a:bodyPr/>
          <a:lstStyle>
            <a:lvl1pPr marL="0" indent="0">
              <a:buNone/>
              <a:defRPr/>
            </a:lvl1pPr>
          </a:lstStyle>
          <a:p>
            <a:r>
              <a:rPr lang="en-US" dirty="0" smtClean="0"/>
              <a:t>Click icon to add picture</a:t>
            </a:r>
            <a:endParaRPr lang="en-GB" dirty="0"/>
          </a:p>
        </p:txBody>
      </p:sp>
      <p:sp>
        <p:nvSpPr>
          <p:cNvPr id="80" name="Tombstone Content 4"/>
          <p:cNvSpPr>
            <a:spLocks noGrp="1"/>
          </p:cNvSpPr>
          <p:nvPr>
            <p:ph sz="quarter" idx="122"/>
          </p:nvPr>
        </p:nvSpPr>
        <p:spPr>
          <a:xfrm>
            <a:off x="6825300" y="1886946"/>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2" name="Tombstone Picture 4"/>
          <p:cNvSpPr>
            <a:spLocks noGrp="1"/>
          </p:cNvSpPr>
          <p:nvPr>
            <p:ph type="pic" sz="quarter" idx="78"/>
          </p:nvPr>
        </p:nvSpPr>
        <p:spPr>
          <a:xfrm>
            <a:off x="6825300" y="1309688"/>
            <a:ext cx="2052000" cy="489813"/>
          </a:xfrm>
        </p:spPr>
        <p:txBody>
          <a:bodyPr/>
          <a:lstStyle>
            <a:lvl1pPr marL="0" indent="0">
              <a:buNone/>
              <a:defRPr/>
            </a:lvl1pPr>
          </a:lstStyle>
          <a:p>
            <a:r>
              <a:rPr lang="en-US" dirty="0" smtClean="0"/>
              <a:t>Click icon to add picture</a:t>
            </a:r>
            <a:endParaRPr lang="en-GB" dirty="0"/>
          </a:p>
        </p:txBody>
      </p:sp>
      <p:sp>
        <p:nvSpPr>
          <p:cNvPr id="75" name="Tombstone Content 3"/>
          <p:cNvSpPr>
            <a:spLocks noGrp="1"/>
          </p:cNvSpPr>
          <p:nvPr>
            <p:ph sz="quarter" idx="120"/>
          </p:nvPr>
        </p:nvSpPr>
        <p:spPr>
          <a:xfrm>
            <a:off x="4638611" y="1886946"/>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1" name="Tombstone Picture 3"/>
          <p:cNvSpPr>
            <a:spLocks noGrp="1"/>
          </p:cNvSpPr>
          <p:nvPr>
            <p:ph type="pic" sz="quarter" idx="76"/>
          </p:nvPr>
        </p:nvSpPr>
        <p:spPr>
          <a:xfrm>
            <a:off x="4637943" y="1309688"/>
            <a:ext cx="2052000" cy="489813"/>
          </a:xfrm>
        </p:spPr>
        <p:txBody>
          <a:bodyPr/>
          <a:lstStyle>
            <a:lvl1pPr marL="0" indent="0">
              <a:buNone/>
              <a:defRPr/>
            </a:lvl1pPr>
          </a:lstStyle>
          <a:p>
            <a:r>
              <a:rPr lang="en-US" dirty="0" smtClean="0"/>
              <a:t>Click icon to add picture</a:t>
            </a:r>
            <a:endParaRPr lang="en-GB" dirty="0"/>
          </a:p>
        </p:txBody>
      </p:sp>
      <p:sp>
        <p:nvSpPr>
          <p:cNvPr id="73" name="Tombstone Content 2"/>
          <p:cNvSpPr>
            <a:spLocks noGrp="1"/>
          </p:cNvSpPr>
          <p:nvPr>
            <p:ph sz="quarter" idx="118"/>
          </p:nvPr>
        </p:nvSpPr>
        <p:spPr>
          <a:xfrm>
            <a:off x="2451923" y="1886946"/>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8" name="Tombstone Picture 2"/>
          <p:cNvSpPr>
            <a:spLocks noGrp="1"/>
          </p:cNvSpPr>
          <p:nvPr>
            <p:ph type="pic" sz="quarter" idx="71"/>
          </p:nvPr>
        </p:nvSpPr>
        <p:spPr>
          <a:xfrm>
            <a:off x="2452592" y="1309688"/>
            <a:ext cx="2052000" cy="489813"/>
          </a:xfrm>
        </p:spPr>
        <p:txBody>
          <a:bodyPr/>
          <a:lstStyle>
            <a:lvl1pPr marL="0" indent="0">
              <a:buNone/>
              <a:defRPr/>
            </a:lvl1pPr>
          </a:lstStyle>
          <a:p>
            <a:r>
              <a:rPr lang="en-US" dirty="0" smtClean="0"/>
              <a:t>Click icon to add picture</a:t>
            </a:r>
            <a:endParaRPr lang="en-GB" dirty="0"/>
          </a:p>
        </p:txBody>
      </p:sp>
      <p:sp>
        <p:nvSpPr>
          <p:cNvPr id="53" name="Tombstone Content 1"/>
          <p:cNvSpPr>
            <a:spLocks noGrp="1"/>
          </p:cNvSpPr>
          <p:nvPr>
            <p:ph sz="quarter" idx="18"/>
          </p:nvPr>
        </p:nvSpPr>
        <p:spPr>
          <a:xfrm>
            <a:off x="265235" y="1886946"/>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7" name="Tombstone Picture 1"/>
          <p:cNvSpPr>
            <a:spLocks noGrp="1"/>
          </p:cNvSpPr>
          <p:nvPr>
            <p:ph type="pic" sz="quarter" idx="70"/>
          </p:nvPr>
        </p:nvSpPr>
        <p:spPr>
          <a:xfrm>
            <a:off x="265235" y="1309688"/>
            <a:ext cx="2052000" cy="489813"/>
          </a:xfrm>
        </p:spPr>
        <p:txBody>
          <a:bodyPr/>
          <a:lstStyle>
            <a:lvl1pPr marL="0" indent="0">
              <a:buNone/>
              <a:defRPr/>
            </a:lvl1pPr>
          </a:lstStyle>
          <a:p>
            <a:r>
              <a:rPr lang="en-US" dirty="0" smtClean="0"/>
              <a:t>Click icon to add picture</a:t>
            </a:r>
            <a:endParaRPr lang="en-GB" dirty="0"/>
          </a:p>
        </p:txBody>
      </p:sp>
      <p:sp>
        <p:nvSpPr>
          <p:cNvPr id="52" name="Slide Subtitle"/>
          <p:cNvSpPr>
            <a:spLocks noGrp="1"/>
          </p:cNvSpPr>
          <p:nvPr>
            <p:ph type="body" sz="quarter" idx="13"/>
          </p:nvPr>
        </p:nvSpPr>
        <p:spPr>
          <a:xfrm>
            <a:off x="284163"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43" name="Slide Title"/>
          <p:cNvSpPr>
            <a:spLocks noGrp="1"/>
          </p:cNvSpPr>
          <p:nvPr>
            <p:ph type="title"/>
          </p:nvPr>
        </p:nvSpPr>
        <p:spPr>
          <a:xfrm>
            <a:off x="288000" y="288000"/>
            <a:ext cx="8568000" cy="446400"/>
          </a:xfrm>
        </p:spPr>
        <p:txBody>
          <a:bodyPr/>
          <a:lstStyle/>
          <a:p>
            <a:r>
              <a:rPr lang="en-US" smtClean="0"/>
              <a:t>Click to edit Master title style</a:t>
            </a:r>
            <a:endParaRPr lang="en-GB" dirty="0"/>
          </a:p>
        </p:txBody>
      </p:sp>
    </p:spTree>
    <p:extLst>
      <p:ext uri="{BB962C8B-B14F-4D97-AF65-F5344CB8AC3E}">
        <p14:creationId xmlns:p14="http://schemas.microsoft.com/office/powerpoint/2010/main" val="590105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s">
    <p:spTree>
      <p:nvGrpSpPr>
        <p:cNvPr id="1" name=""/>
        <p:cNvGrpSpPr/>
        <p:nvPr/>
      </p:nvGrpSpPr>
      <p:grpSpPr>
        <a:xfrm>
          <a:off x="0" y="0"/>
          <a:ext cx="0" cy="0"/>
          <a:chOff x="0" y="0"/>
          <a:chExt cx="0" cy="0"/>
        </a:xfrm>
      </p:grpSpPr>
      <p:sp>
        <p:nvSpPr>
          <p:cNvPr id="32"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31"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51"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4" name="Quote Source 8"/>
          <p:cNvSpPr>
            <a:spLocks noGrp="1"/>
          </p:cNvSpPr>
          <p:nvPr>
            <p:ph sz="quarter" idx="131"/>
          </p:nvPr>
        </p:nvSpPr>
        <p:spPr>
          <a:xfrm>
            <a:off x="6825300" y="4699625"/>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50" name="Quote Content 8"/>
          <p:cNvSpPr>
            <a:spLocks noGrp="1"/>
          </p:cNvSpPr>
          <p:nvPr>
            <p:ph sz="quarter" idx="130" hasCustomPrompt="1"/>
          </p:nvPr>
        </p:nvSpPr>
        <p:spPr>
          <a:xfrm>
            <a:off x="6825300" y="3750252"/>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67" name="Quote Picture 8"/>
          <p:cNvSpPr>
            <a:spLocks noGrp="1"/>
          </p:cNvSpPr>
          <p:nvPr>
            <p:ph type="pic" sz="quarter" idx="116"/>
          </p:nvPr>
        </p:nvSpPr>
        <p:spPr>
          <a:xfrm>
            <a:off x="6828475" y="3147565"/>
            <a:ext cx="2052000" cy="489813"/>
          </a:xfrm>
        </p:spPr>
        <p:txBody>
          <a:bodyPr/>
          <a:lstStyle>
            <a:lvl1pPr marL="0" indent="0">
              <a:buNone/>
              <a:defRPr/>
            </a:lvl1pPr>
          </a:lstStyle>
          <a:p>
            <a:r>
              <a:rPr lang="en-US" dirty="0" smtClean="0"/>
              <a:t>Click icon to add picture</a:t>
            </a:r>
            <a:endParaRPr lang="en-GB" dirty="0"/>
          </a:p>
        </p:txBody>
      </p:sp>
      <p:sp>
        <p:nvSpPr>
          <p:cNvPr id="47" name="Quote Source 7"/>
          <p:cNvSpPr>
            <a:spLocks noGrp="1"/>
          </p:cNvSpPr>
          <p:nvPr>
            <p:ph sz="quarter" idx="127"/>
          </p:nvPr>
        </p:nvSpPr>
        <p:spPr>
          <a:xfrm>
            <a:off x="4644920" y="4699625"/>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41" name="Quote Content 7"/>
          <p:cNvSpPr>
            <a:spLocks noGrp="1"/>
          </p:cNvSpPr>
          <p:nvPr>
            <p:ph sz="quarter" idx="126" hasCustomPrompt="1"/>
          </p:nvPr>
        </p:nvSpPr>
        <p:spPr>
          <a:xfrm>
            <a:off x="4644920" y="3750252"/>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66" name="Quote Picture 7"/>
          <p:cNvSpPr>
            <a:spLocks noGrp="1"/>
          </p:cNvSpPr>
          <p:nvPr>
            <p:ph type="pic" sz="quarter" idx="115"/>
          </p:nvPr>
        </p:nvSpPr>
        <p:spPr>
          <a:xfrm>
            <a:off x="4656795" y="3153503"/>
            <a:ext cx="2052000" cy="489813"/>
          </a:xfrm>
        </p:spPr>
        <p:txBody>
          <a:bodyPr/>
          <a:lstStyle>
            <a:lvl1pPr marL="0" indent="0">
              <a:buNone/>
              <a:defRPr/>
            </a:lvl1pPr>
          </a:lstStyle>
          <a:p>
            <a:r>
              <a:rPr lang="en-US" dirty="0" smtClean="0"/>
              <a:t>Click icon to add picture</a:t>
            </a:r>
            <a:endParaRPr lang="en-GB" dirty="0"/>
          </a:p>
        </p:txBody>
      </p:sp>
      <p:sp>
        <p:nvSpPr>
          <p:cNvPr id="38" name="Quote Source 6"/>
          <p:cNvSpPr>
            <a:spLocks noGrp="1"/>
          </p:cNvSpPr>
          <p:nvPr>
            <p:ph sz="quarter" idx="123"/>
          </p:nvPr>
        </p:nvSpPr>
        <p:spPr>
          <a:xfrm>
            <a:off x="2452592" y="4699625"/>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37" name="Quote Content 6"/>
          <p:cNvSpPr>
            <a:spLocks noGrp="1"/>
          </p:cNvSpPr>
          <p:nvPr>
            <p:ph sz="quarter" idx="122" hasCustomPrompt="1"/>
          </p:nvPr>
        </p:nvSpPr>
        <p:spPr>
          <a:xfrm>
            <a:off x="2452592" y="3750252"/>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65" name="Quote Picture 6"/>
          <p:cNvSpPr>
            <a:spLocks noGrp="1"/>
          </p:cNvSpPr>
          <p:nvPr>
            <p:ph type="pic" sz="quarter" idx="114"/>
          </p:nvPr>
        </p:nvSpPr>
        <p:spPr>
          <a:xfrm>
            <a:off x="2452591" y="3153502"/>
            <a:ext cx="2052000" cy="489813"/>
          </a:xfrm>
        </p:spPr>
        <p:txBody>
          <a:bodyPr/>
          <a:lstStyle>
            <a:lvl1pPr marL="0" indent="0">
              <a:buNone/>
              <a:defRPr/>
            </a:lvl1pPr>
          </a:lstStyle>
          <a:p>
            <a:r>
              <a:rPr lang="en-US" dirty="0" smtClean="0"/>
              <a:t>Click icon to add picture</a:t>
            </a:r>
            <a:endParaRPr lang="en-GB" dirty="0"/>
          </a:p>
        </p:txBody>
      </p:sp>
      <p:sp>
        <p:nvSpPr>
          <p:cNvPr id="34" name="Quote Source 5"/>
          <p:cNvSpPr>
            <a:spLocks noGrp="1"/>
          </p:cNvSpPr>
          <p:nvPr>
            <p:ph sz="quarter" idx="119"/>
          </p:nvPr>
        </p:nvSpPr>
        <p:spPr>
          <a:xfrm>
            <a:off x="265235" y="4699625"/>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33" name="Quote Content 5"/>
          <p:cNvSpPr>
            <a:spLocks noGrp="1"/>
          </p:cNvSpPr>
          <p:nvPr>
            <p:ph sz="quarter" idx="118" hasCustomPrompt="1"/>
          </p:nvPr>
        </p:nvSpPr>
        <p:spPr>
          <a:xfrm>
            <a:off x="265235" y="3750252"/>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64" name="Quote Picture 5"/>
          <p:cNvSpPr>
            <a:spLocks noGrp="1"/>
          </p:cNvSpPr>
          <p:nvPr>
            <p:ph type="pic" sz="quarter" idx="113"/>
          </p:nvPr>
        </p:nvSpPr>
        <p:spPr>
          <a:xfrm>
            <a:off x="264248" y="3151855"/>
            <a:ext cx="2052000" cy="489813"/>
          </a:xfrm>
        </p:spPr>
        <p:txBody>
          <a:bodyPr/>
          <a:lstStyle>
            <a:lvl1pPr marL="0" indent="0">
              <a:buNone/>
              <a:defRPr/>
            </a:lvl1pPr>
          </a:lstStyle>
          <a:p>
            <a:r>
              <a:rPr lang="en-US" dirty="0" smtClean="0"/>
              <a:t>Click icon to add picture</a:t>
            </a:r>
            <a:endParaRPr lang="en-GB" dirty="0"/>
          </a:p>
        </p:txBody>
      </p:sp>
      <p:sp>
        <p:nvSpPr>
          <p:cNvPr id="49" name="Quote Source 4"/>
          <p:cNvSpPr>
            <a:spLocks noGrp="1"/>
          </p:cNvSpPr>
          <p:nvPr>
            <p:ph sz="quarter" idx="129"/>
          </p:nvPr>
        </p:nvSpPr>
        <p:spPr>
          <a:xfrm>
            <a:off x="6825300" y="2836319"/>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48" name="Quote Content 4"/>
          <p:cNvSpPr>
            <a:spLocks noGrp="1"/>
          </p:cNvSpPr>
          <p:nvPr>
            <p:ph sz="quarter" idx="128" hasCustomPrompt="1"/>
          </p:nvPr>
        </p:nvSpPr>
        <p:spPr>
          <a:xfrm>
            <a:off x="6825300" y="1886946"/>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46" name="Quote Picture 4"/>
          <p:cNvSpPr>
            <a:spLocks noGrp="1"/>
          </p:cNvSpPr>
          <p:nvPr>
            <p:ph type="pic" sz="quarter" idx="105"/>
          </p:nvPr>
        </p:nvSpPr>
        <p:spPr>
          <a:xfrm>
            <a:off x="6822537" y="1317605"/>
            <a:ext cx="2052000" cy="489813"/>
          </a:xfrm>
        </p:spPr>
        <p:txBody>
          <a:bodyPr/>
          <a:lstStyle>
            <a:lvl1pPr marL="0" indent="0">
              <a:buNone/>
              <a:defRPr/>
            </a:lvl1pPr>
          </a:lstStyle>
          <a:p>
            <a:r>
              <a:rPr lang="en-US" dirty="0" smtClean="0"/>
              <a:t>Click icon to add picture</a:t>
            </a:r>
            <a:endParaRPr lang="en-GB" dirty="0"/>
          </a:p>
        </p:txBody>
      </p:sp>
      <p:sp>
        <p:nvSpPr>
          <p:cNvPr id="40" name="Quote Source 3"/>
          <p:cNvSpPr>
            <a:spLocks noGrp="1"/>
          </p:cNvSpPr>
          <p:nvPr>
            <p:ph sz="quarter" idx="125"/>
          </p:nvPr>
        </p:nvSpPr>
        <p:spPr>
          <a:xfrm>
            <a:off x="4644920" y="2836319"/>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39" name="Quote Content 3"/>
          <p:cNvSpPr>
            <a:spLocks noGrp="1"/>
          </p:cNvSpPr>
          <p:nvPr>
            <p:ph sz="quarter" idx="124" hasCustomPrompt="1"/>
          </p:nvPr>
        </p:nvSpPr>
        <p:spPr>
          <a:xfrm>
            <a:off x="4644920" y="1886946"/>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45" name="Quote Picture 3"/>
          <p:cNvSpPr>
            <a:spLocks noGrp="1"/>
          </p:cNvSpPr>
          <p:nvPr>
            <p:ph type="pic" sz="quarter" idx="104"/>
          </p:nvPr>
        </p:nvSpPr>
        <p:spPr>
          <a:xfrm>
            <a:off x="4643252" y="1317605"/>
            <a:ext cx="2052000" cy="489813"/>
          </a:xfrm>
        </p:spPr>
        <p:txBody>
          <a:bodyPr/>
          <a:lstStyle>
            <a:lvl1pPr marL="0" indent="0">
              <a:buNone/>
              <a:defRPr/>
            </a:lvl1pPr>
          </a:lstStyle>
          <a:p>
            <a:r>
              <a:rPr lang="en-US" dirty="0" smtClean="0"/>
              <a:t>Click icon to add picture</a:t>
            </a:r>
            <a:endParaRPr lang="en-GB" dirty="0"/>
          </a:p>
        </p:txBody>
      </p:sp>
      <p:sp>
        <p:nvSpPr>
          <p:cNvPr id="36" name="Quote Source 2"/>
          <p:cNvSpPr>
            <a:spLocks noGrp="1"/>
          </p:cNvSpPr>
          <p:nvPr>
            <p:ph sz="quarter" idx="121"/>
          </p:nvPr>
        </p:nvSpPr>
        <p:spPr>
          <a:xfrm>
            <a:off x="2452592" y="2836319"/>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35" name="Quote Content 2"/>
          <p:cNvSpPr>
            <a:spLocks noGrp="1"/>
          </p:cNvSpPr>
          <p:nvPr>
            <p:ph sz="quarter" idx="120" hasCustomPrompt="1"/>
          </p:nvPr>
        </p:nvSpPr>
        <p:spPr>
          <a:xfrm>
            <a:off x="2452592" y="1886946"/>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44" name="Quote Picture 2"/>
          <p:cNvSpPr>
            <a:spLocks noGrp="1"/>
          </p:cNvSpPr>
          <p:nvPr>
            <p:ph type="pic" sz="quarter" idx="103"/>
          </p:nvPr>
        </p:nvSpPr>
        <p:spPr>
          <a:xfrm>
            <a:off x="2452593" y="1311667"/>
            <a:ext cx="2052000" cy="489813"/>
          </a:xfrm>
        </p:spPr>
        <p:txBody>
          <a:bodyPr/>
          <a:lstStyle>
            <a:lvl1pPr marL="0" indent="0">
              <a:buNone/>
              <a:defRPr/>
            </a:lvl1pPr>
          </a:lstStyle>
          <a:p>
            <a:r>
              <a:rPr lang="en-US" dirty="0" smtClean="0"/>
              <a:t>Click icon to add picture</a:t>
            </a:r>
            <a:endParaRPr lang="en-GB" dirty="0"/>
          </a:p>
        </p:txBody>
      </p:sp>
      <p:sp>
        <p:nvSpPr>
          <p:cNvPr id="30" name="Quote Source 1"/>
          <p:cNvSpPr>
            <a:spLocks noGrp="1"/>
          </p:cNvSpPr>
          <p:nvPr>
            <p:ph sz="quarter" idx="87"/>
          </p:nvPr>
        </p:nvSpPr>
        <p:spPr>
          <a:xfrm>
            <a:off x="265235" y="2836319"/>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53" name="Quote Content 1"/>
          <p:cNvSpPr>
            <a:spLocks noGrp="1"/>
          </p:cNvSpPr>
          <p:nvPr>
            <p:ph sz="quarter" idx="18" hasCustomPrompt="1"/>
          </p:nvPr>
        </p:nvSpPr>
        <p:spPr>
          <a:xfrm>
            <a:off x="265235" y="1886946"/>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42" name="Quote Picture 1"/>
          <p:cNvSpPr>
            <a:spLocks noGrp="1"/>
          </p:cNvSpPr>
          <p:nvPr>
            <p:ph type="pic" sz="quarter" idx="102"/>
          </p:nvPr>
        </p:nvSpPr>
        <p:spPr>
          <a:xfrm>
            <a:off x="264762" y="1311667"/>
            <a:ext cx="2052000" cy="489813"/>
          </a:xfrm>
        </p:spPr>
        <p:txBody>
          <a:bodyPr/>
          <a:lstStyle>
            <a:lvl1pPr marL="0" indent="0">
              <a:buNone/>
              <a:defRPr/>
            </a:lvl1pPr>
          </a:lstStyle>
          <a:p>
            <a:r>
              <a:rPr lang="en-US" dirty="0" smtClean="0"/>
              <a:t>Click icon to add picture</a:t>
            </a:r>
            <a:endParaRPr lang="en-GB" dirty="0"/>
          </a:p>
        </p:txBody>
      </p:sp>
      <p:sp>
        <p:nvSpPr>
          <p:cNvPr id="52" name="Slide Subtitle"/>
          <p:cNvSpPr>
            <a:spLocks noGrp="1"/>
          </p:cNvSpPr>
          <p:nvPr>
            <p:ph type="body" sz="quarter" idx="13"/>
          </p:nvPr>
        </p:nvSpPr>
        <p:spPr>
          <a:xfrm>
            <a:off x="284163"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43" name="Slide Title"/>
          <p:cNvSpPr>
            <a:spLocks noGrp="1"/>
          </p:cNvSpPr>
          <p:nvPr>
            <p:ph type="title"/>
          </p:nvPr>
        </p:nvSpPr>
        <p:spPr>
          <a:xfrm>
            <a:off x="288000" y="288000"/>
            <a:ext cx="8568000" cy="446400"/>
          </a:xfrm>
        </p:spPr>
        <p:txBody>
          <a:bodyPr/>
          <a:lstStyle/>
          <a:p>
            <a:r>
              <a:rPr lang="en-US" smtClean="0"/>
              <a:t>Click to edit Master title style</a:t>
            </a:r>
            <a:endParaRPr lang="en-GB"/>
          </a:p>
        </p:txBody>
      </p:sp>
    </p:spTree>
    <p:extLst>
      <p:ext uri="{BB962C8B-B14F-4D97-AF65-F5344CB8AC3E}">
        <p14:creationId xmlns:p14="http://schemas.microsoft.com/office/powerpoint/2010/main" val="3933290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acts">
    <p:spTree>
      <p:nvGrpSpPr>
        <p:cNvPr id="1" name=""/>
        <p:cNvGrpSpPr/>
        <p:nvPr/>
      </p:nvGrpSpPr>
      <p:grpSpPr>
        <a:xfrm>
          <a:off x="0" y="0"/>
          <a:ext cx="0" cy="0"/>
          <a:chOff x="0" y="0"/>
          <a:chExt cx="0" cy="0"/>
        </a:xfrm>
      </p:grpSpPr>
      <p:sp>
        <p:nvSpPr>
          <p:cNvPr id="43"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42"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4" name="Lawyer Text 9"/>
          <p:cNvSpPr>
            <a:spLocks noGrp="1"/>
          </p:cNvSpPr>
          <p:nvPr>
            <p:ph sz="quarter" idx="80"/>
          </p:nvPr>
        </p:nvSpPr>
        <p:spPr>
          <a:xfrm>
            <a:off x="6925987" y="3992408"/>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3" name="Lawyer Name 9"/>
          <p:cNvSpPr>
            <a:spLocks noGrp="1"/>
          </p:cNvSpPr>
          <p:nvPr>
            <p:ph type="body" sz="quarter" idx="79"/>
          </p:nvPr>
        </p:nvSpPr>
        <p:spPr>
          <a:xfrm>
            <a:off x="6925986" y="3812618"/>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92" name="Area of Focus 9"/>
          <p:cNvSpPr>
            <a:spLocks noGrp="1"/>
          </p:cNvSpPr>
          <p:nvPr>
            <p:ph type="body" sz="quarter" idx="78"/>
          </p:nvPr>
        </p:nvSpPr>
        <p:spPr>
          <a:xfrm>
            <a:off x="6925986" y="3579862"/>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91" name="Lawyer Picture 9"/>
          <p:cNvSpPr>
            <a:spLocks noGrp="1" noChangeAspect="1"/>
          </p:cNvSpPr>
          <p:nvPr>
            <p:ph type="pic" sz="quarter" idx="77"/>
          </p:nvPr>
        </p:nvSpPr>
        <p:spPr>
          <a:xfrm>
            <a:off x="6150550" y="3771412"/>
            <a:ext cx="720000" cy="720000"/>
          </a:xfrm>
        </p:spPr>
        <p:txBody>
          <a:bodyPr>
            <a:noAutofit/>
          </a:bodyPr>
          <a:lstStyle>
            <a:lvl1pPr marL="0" indent="0">
              <a:buNone/>
              <a:defRPr sz="1000"/>
            </a:lvl1pPr>
          </a:lstStyle>
          <a:p>
            <a:r>
              <a:rPr lang="en-US" dirty="0" smtClean="0"/>
              <a:t>Click icon to add picture</a:t>
            </a:r>
            <a:endParaRPr lang="en-GB" dirty="0"/>
          </a:p>
        </p:txBody>
      </p:sp>
      <p:sp>
        <p:nvSpPr>
          <p:cNvPr id="90" name="Lawyer Text 8"/>
          <p:cNvSpPr>
            <a:spLocks noGrp="1"/>
          </p:cNvSpPr>
          <p:nvPr>
            <p:ph sz="quarter" idx="76"/>
          </p:nvPr>
        </p:nvSpPr>
        <p:spPr>
          <a:xfrm>
            <a:off x="3999537" y="3992408"/>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9" name="Lawyer Name 8"/>
          <p:cNvSpPr>
            <a:spLocks noGrp="1"/>
          </p:cNvSpPr>
          <p:nvPr>
            <p:ph type="body" sz="quarter" idx="75"/>
          </p:nvPr>
        </p:nvSpPr>
        <p:spPr>
          <a:xfrm>
            <a:off x="3999536" y="3812618"/>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88" name="Area of Focus 8"/>
          <p:cNvSpPr>
            <a:spLocks noGrp="1"/>
          </p:cNvSpPr>
          <p:nvPr>
            <p:ph type="body" sz="quarter" idx="74"/>
          </p:nvPr>
        </p:nvSpPr>
        <p:spPr>
          <a:xfrm>
            <a:off x="3999536" y="3579862"/>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87" name="Lawyer Picture 8"/>
          <p:cNvSpPr>
            <a:spLocks noGrp="1" noChangeAspect="1"/>
          </p:cNvSpPr>
          <p:nvPr>
            <p:ph type="pic" sz="quarter" idx="73"/>
          </p:nvPr>
        </p:nvSpPr>
        <p:spPr>
          <a:xfrm>
            <a:off x="3224100" y="3771412"/>
            <a:ext cx="720000" cy="720000"/>
          </a:xfrm>
        </p:spPr>
        <p:txBody>
          <a:bodyPr>
            <a:noAutofit/>
          </a:bodyPr>
          <a:lstStyle>
            <a:lvl1pPr marL="0" indent="0">
              <a:buNone/>
              <a:defRPr sz="1000"/>
            </a:lvl1pPr>
          </a:lstStyle>
          <a:p>
            <a:r>
              <a:rPr lang="en-US" dirty="0" smtClean="0"/>
              <a:t>Click icon to add picture</a:t>
            </a:r>
            <a:endParaRPr lang="en-GB" dirty="0"/>
          </a:p>
        </p:txBody>
      </p:sp>
      <p:sp>
        <p:nvSpPr>
          <p:cNvPr id="86" name="Lawyer Text 7"/>
          <p:cNvSpPr>
            <a:spLocks noGrp="1"/>
          </p:cNvSpPr>
          <p:nvPr>
            <p:ph sz="quarter" idx="72"/>
          </p:nvPr>
        </p:nvSpPr>
        <p:spPr>
          <a:xfrm>
            <a:off x="1062776" y="3992408"/>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5" name="Lawyer Name 7"/>
          <p:cNvSpPr>
            <a:spLocks noGrp="1"/>
          </p:cNvSpPr>
          <p:nvPr>
            <p:ph type="body" sz="quarter" idx="71"/>
          </p:nvPr>
        </p:nvSpPr>
        <p:spPr>
          <a:xfrm>
            <a:off x="1062775" y="3812618"/>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83" name="Lawyer Picture 7"/>
          <p:cNvSpPr>
            <a:spLocks noGrp="1" noChangeAspect="1"/>
          </p:cNvSpPr>
          <p:nvPr>
            <p:ph type="pic" sz="quarter" idx="69"/>
          </p:nvPr>
        </p:nvSpPr>
        <p:spPr>
          <a:xfrm>
            <a:off x="287339" y="3771412"/>
            <a:ext cx="720000" cy="720000"/>
          </a:xfrm>
        </p:spPr>
        <p:txBody>
          <a:bodyPr>
            <a:noAutofit/>
          </a:bodyPr>
          <a:lstStyle>
            <a:lvl1pPr marL="0" indent="0">
              <a:buNone/>
              <a:defRPr sz="1000"/>
            </a:lvl1pPr>
          </a:lstStyle>
          <a:p>
            <a:r>
              <a:rPr lang="en-US" dirty="0" smtClean="0"/>
              <a:t>Click icon to add picture</a:t>
            </a:r>
            <a:endParaRPr lang="en-GB" dirty="0"/>
          </a:p>
        </p:txBody>
      </p:sp>
      <p:sp>
        <p:nvSpPr>
          <p:cNvPr id="84" name="Area of Focus 7"/>
          <p:cNvSpPr>
            <a:spLocks noGrp="1"/>
          </p:cNvSpPr>
          <p:nvPr>
            <p:ph type="body" sz="quarter" idx="70"/>
          </p:nvPr>
        </p:nvSpPr>
        <p:spPr>
          <a:xfrm>
            <a:off x="1062775" y="3579862"/>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82" name="LawyerText 6"/>
          <p:cNvSpPr>
            <a:spLocks noGrp="1"/>
          </p:cNvSpPr>
          <p:nvPr>
            <p:ph sz="quarter" idx="68"/>
          </p:nvPr>
        </p:nvSpPr>
        <p:spPr>
          <a:xfrm>
            <a:off x="6925987" y="2840280"/>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1" name="Lawyer Name 6"/>
          <p:cNvSpPr>
            <a:spLocks noGrp="1"/>
          </p:cNvSpPr>
          <p:nvPr>
            <p:ph type="body" sz="quarter" idx="67"/>
          </p:nvPr>
        </p:nvSpPr>
        <p:spPr>
          <a:xfrm>
            <a:off x="6925986" y="2660490"/>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80" name="Area of Focus 6"/>
          <p:cNvSpPr>
            <a:spLocks noGrp="1"/>
          </p:cNvSpPr>
          <p:nvPr>
            <p:ph type="body" sz="quarter" idx="66"/>
          </p:nvPr>
        </p:nvSpPr>
        <p:spPr>
          <a:xfrm>
            <a:off x="6925986" y="2427734"/>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76" name="Lawyer Picture 6"/>
          <p:cNvSpPr>
            <a:spLocks noGrp="1" noChangeAspect="1"/>
          </p:cNvSpPr>
          <p:nvPr>
            <p:ph type="pic" sz="quarter" idx="65"/>
          </p:nvPr>
        </p:nvSpPr>
        <p:spPr>
          <a:xfrm>
            <a:off x="6150550" y="2619284"/>
            <a:ext cx="720000" cy="720000"/>
          </a:xfrm>
        </p:spPr>
        <p:txBody>
          <a:bodyPr>
            <a:noAutofit/>
          </a:bodyPr>
          <a:lstStyle>
            <a:lvl1pPr marL="0" indent="0">
              <a:buNone/>
              <a:defRPr sz="1000"/>
            </a:lvl1pPr>
          </a:lstStyle>
          <a:p>
            <a:r>
              <a:rPr lang="en-US" dirty="0" smtClean="0"/>
              <a:t>Click icon to add picture</a:t>
            </a:r>
            <a:endParaRPr lang="en-GB" dirty="0"/>
          </a:p>
        </p:txBody>
      </p:sp>
      <p:sp>
        <p:nvSpPr>
          <p:cNvPr id="73" name="Lawyer Text 5"/>
          <p:cNvSpPr>
            <a:spLocks noGrp="1"/>
          </p:cNvSpPr>
          <p:nvPr>
            <p:ph sz="quarter" idx="64"/>
          </p:nvPr>
        </p:nvSpPr>
        <p:spPr>
          <a:xfrm>
            <a:off x="3999537" y="2840280"/>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0" name="Lawyer Name 5"/>
          <p:cNvSpPr>
            <a:spLocks noGrp="1"/>
          </p:cNvSpPr>
          <p:nvPr>
            <p:ph type="body" sz="quarter" idx="63"/>
          </p:nvPr>
        </p:nvSpPr>
        <p:spPr>
          <a:xfrm>
            <a:off x="3999536" y="2660490"/>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67" name="Area of Focus 5"/>
          <p:cNvSpPr>
            <a:spLocks noGrp="1"/>
          </p:cNvSpPr>
          <p:nvPr>
            <p:ph type="body" sz="quarter" idx="62"/>
          </p:nvPr>
        </p:nvSpPr>
        <p:spPr>
          <a:xfrm>
            <a:off x="3999536" y="2427734"/>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61" name="Lawyer Picture 5"/>
          <p:cNvSpPr>
            <a:spLocks noGrp="1" noChangeAspect="1"/>
          </p:cNvSpPr>
          <p:nvPr>
            <p:ph type="pic" sz="quarter" idx="61"/>
          </p:nvPr>
        </p:nvSpPr>
        <p:spPr>
          <a:xfrm>
            <a:off x="3224100" y="2619284"/>
            <a:ext cx="720000" cy="720000"/>
          </a:xfrm>
        </p:spPr>
        <p:txBody>
          <a:bodyPr>
            <a:noAutofit/>
          </a:bodyPr>
          <a:lstStyle>
            <a:lvl1pPr marL="0" indent="0">
              <a:buNone/>
              <a:defRPr sz="1000"/>
            </a:lvl1pPr>
          </a:lstStyle>
          <a:p>
            <a:r>
              <a:rPr lang="en-US" dirty="0" smtClean="0"/>
              <a:t>Click icon to add picture</a:t>
            </a:r>
            <a:endParaRPr lang="en-GB" dirty="0"/>
          </a:p>
        </p:txBody>
      </p:sp>
      <p:sp>
        <p:nvSpPr>
          <p:cNvPr id="59" name="Lawyer Text 4"/>
          <p:cNvSpPr>
            <a:spLocks noGrp="1"/>
          </p:cNvSpPr>
          <p:nvPr>
            <p:ph sz="quarter" idx="60"/>
          </p:nvPr>
        </p:nvSpPr>
        <p:spPr>
          <a:xfrm>
            <a:off x="1062776" y="2840280"/>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8" name="Lawyer Name 4"/>
          <p:cNvSpPr>
            <a:spLocks noGrp="1"/>
          </p:cNvSpPr>
          <p:nvPr>
            <p:ph type="body" sz="quarter" idx="59"/>
          </p:nvPr>
        </p:nvSpPr>
        <p:spPr>
          <a:xfrm>
            <a:off x="1062775" y="2660490"/>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57" name="Area of Focus 4"/>
          <p:cNvSpPr>
            <a:spLocks noGrp="1"/>
          </p:cNvSpPr>
          <p:nvPr>
            <p:ph type="body" sz="quarter" idx="58"/>
          </p:nvPr>
        </p:nvSpPr>
        <p:spPr>
          <a:xfrm>
            <a:off x="1062775" y="2427734"/>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56" name="Lawyer Picture 4"/>
          <p:cNvSpPr>
            <a:spLocks noGrp="1" noChangeAspect="1"/>
          </p:cNvSpPr>
          <p:nvPr>
            <p:ph type="pic" sz="quarter" idx="57"/>
          </p:nvPr>
        </p:nvSpPr>
        <p:spPr>
          <a:xfrm>
            <a:off x="287339" y="2619284"/>
            <a:ext cx="720000" cy="720000"/>
          </a:xfrm>
        </p:spPr>
        <p:txBody>
          <a:bodyPr>
            <a:noAutofit/>
          </a:bodyPr>
          <a:lstStyle>
            <a:lvl1pPr marL="0" indent="0">
              <a:buNone/>
              <a:defRPr sz="1000"/>
            </a:lvl1pPr>
          </a:lstStyle>
          <a:p>
            <a:r>
              <a:rPr lang="en-US" dirty="0" smtClean="0"/>
              <a:t>Click icon to add picture</a:t>
            </a:r>
            <a:endParaRPr lang="en-GB" dirty="0"/>
          </a:p>
        </p:txBody>
      </p:sp>
      <p:sp>
        <p:nvSpPr>
          <p:cNvPr id="53" name="Lawyer Text 3"/>
          <p:cNvSpPr>
            <a:spLocks noGrp="1"/>
          </p:cNvSpPr>
          <p:nvPr>
            <p:ph sz="quarter" idx="56"/>
          </p:nvPr>
        </p:nvSpPr>
        <p:spPr>
          <a:xfrm>
            <a:off x="6925987" y="1710223"/>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2" name="Lawyer Name 3"/>
          <p:cNvSpPr>
            <a:spLocks noGrp="1"/>
          </p:cNvSpPr>
          <p:nvPr>
            <p:ph type="body" sz="quarter" idx="55"/>
          </p:nvPr>
        </p:nvSpPr>
        <p:spPr>
          <a:xfrm>
            <a:off x="6925986" y="1530433"/>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51" name="Area of Focus 3"/>
          <p:cNvSpPr>
            <a:spLocks noGrp="1"/>
          </p:cNvSpPr>
          <p:nvPr>
            <p:ph type="body" sz="quarter" idx="54"/>
          </p:nvPr>
        </p:nvSpPr>
        <p:spPr>
          <a:xfrm>
            <a:off x="6925986" y="1297677"/>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50" name="Lawyer Picture 3"/>
          <p:cNvSpPr>
            <a:spLocks noGrp="1" noChangeAspect="1"/>
          </p:cNvSpPr>
          <p:nvPr>
            <p:ph type="pic" sz="quarter" idx="53"/>
          </p:nvPr>
        </p:nvSpPr>
        <p:spPr>
          <a:xfrm>
            <a:off x="6150550" y="1489227"/>
            <a:ext cx="720000" cy="720000"/>
          </a:xfrm>
        </p:spPr>
        <p:txBody>
          <a:bodyPr>
            <a:noAutofit/>
          </a:bodyPr>
          <a:lstStyle>
            <a:lvl1pPr marL="0" indent="0">
              <a:buNone/>
              <a:defRPr sz="1000"/>
            </a:lvl1pPr>
          </a:lstStyle>
          <a:p>
            <a:r>
              <a:rPr lang="en-US" dirty="0" smtClean="0"/>
              <a:t>Click icon to add picture</a:t>
            </a:r>
            <a:endParaRPr lang="en-GB" dirty="0"/>
          </a:p>
        </p:txBody>
      </p:sp>
      <p:sp>
        <p:nvSpPr>
          <p:cNvPr id="47" name="Lawyer Text 2"/>
          <p:cNvSpPr>
            <a:spLocks noGrp="1"/>
          </p:cNvSpPr>
          <p:nvPr>
            <p:ph sz="quarter" idx="52"/>
          </p:nvPr>
        </p:nvSpPr>
        <p:spPr>
          <a:xfrm>
            <a:off x="3999537" y="1710223"/>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6" name="Lawyer Name 2"/>
          <p:cNvSpPr>
            <a:spLocks noGrp="1"/>
          </p:cNvSpPr>
          <p:nvPr>
            <p:ph type="body" sz="quarter" idx="51"/>
          </p:nvPr>
        </p:nvSpPr>
        <p:spPr>
          <a:xfrm>
            <a:off x="3999536" y="1530433"/>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45" name="Area of Focus 2"/>
          <p:cNvSpPr>
            <a:spLocks noGrp="1"/>
          </p:cNvSpPr>
          <p:nvPr>
            <p:ph type="body" sz="quarter" idx="50"/>
          </p:nvPr>
        </p:nvSpPr>
        <p:spPr>
          <a:xfrm>
            <a:off x="3999536" y="1297677"/>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44" name="Lawyer Picture 2"/>
          <p:cNvSpPr>
            <a:spLocks noGrp="1" noChangeAspect="1"/>
          </p:cNvSpPr>
          <p:nvPr>
            <p:ph type="pic" sz="quarter" idx="49"/>
          </p:nvPr>
        </p:nvSpPr>
        <p:spPr>
          <a:xfrm>
            <a:off x="3224100" y="1489227"/>
            <a:ext cx="720000" cy="720000"/>
          </a:xfrm>
        </p:spPr>
        <p:txBody>
          <a:bodyPr>
            <a:noAutofit/>
          </a:bodyPr>
          <a:lstStyle>
            <a:lvl1pPr marL="0" indent="0">
              <a:buNone/>
              <a:defRPr sz="1000"/>
            </a:lvl1pPr>
          </a:lstStyle>
          <a:p>
            <a:r>
              <a:rPr lang="en-US" dirty="0" smtClean="0"/>
              <a:t>Click icon to add picture</a:t>
            </a:r>
            <a:endParaRPr lang="en-GB" dirty="0"/>
          </a:p>
        </p:txBody>
      </p:sp>
      <p:sp>
        <p:nvSpPr>
          <p:cNvPr id="33" name="Lawyer Text 1"/>
          <p:cNvSpPr>
            <a:spLocks noGrp="1"/>
          </p:cNvSpPr>
          <p:nvPr>
            <p:ph sz="quarter" idx="44"/>
          </p:nvPr>
        </p:nvSpPr>
        <p:spPr>
          <a:xfrm>
            <a:off x="1062776" y="1710223"/>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2" name="Lawyer Name 1"/>
          <p:cNvSpPr>
            <a:spLocks noGrp="1"/>
          </p:cNvSpPr>
          <p:nvPr>
            <p:ph type="body" sz="quarter" idx="48"/>
          </p:nvPr>
        </p:nvSpPr>
        <p:spPr>
          <a:xfrm>
            <a:off x="1062775" y="1530433"/>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31" name="Area of Focus 1"/>
          <p:cNvSpPr>
            <a:spLocks noGrp="1"/>
          </p:cNvSpPr>
          <p:nvPr>
            <p:ph type="body" sz="quarter" idx="17"/>
          </p:nvPr>
        </p:nvSpPr>
        <p:spPr>
          <a:xfrm>
            <a:off x="1062775" y="1297677"/>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30" name="Lawyer Picture 1"/>
          <p:cNvSpPr>
            <a:spLocks noGrp="1" noChangeAspect="1"/>
          </p:cNvSpPr>
          <p:nvPr>
            <p:ph type="pic" sz="quarter" idx="47"/>
          </p:nvPr>
        </p:nvSpPr>
        <p:spPr>
          <a:xfrm>
            <a:off x="287339" y="1496051"/>
            <a:ext cx="720000" cy="720000"/>
          </a:xfrm>
        </p:spPr>
        <p:txBody>
          <a:bodyPr>
            <a:noAutofit/>
          </a:bodyPr>
          <a:lstStyle>
            <a:lvl1pPr marL="0" indent="0">
              <a:buNone/>
              <a:defRPr sz="1000"/>
            </a:lvl1pPr>
          </a:lstStyle>
          <a:p>
            <a:r>
              <a:rPr lang="en-US" dirty="0" smtClean="0"/>
              <a:t>Click icon to add picture</a:t>
            </a:r>
            <a:endParaRPr lang="en-GB" dirty="0"/>
          </a:p>
        </p:txBody>
      </p:sp>
      <p:sp>
        <p:nvSpPr>
          <p:cNvPr id="5" name="Slide Subtitle"/>
          <p:cNvSpPr>
            <a:spLocks noGrp="1"/>
          </p:cNvSpPr>
          <p:nvPr>
            <p:ph type="body" sz="quarter" idx="13"/>
          </p:nvPr>
        </p:nvSpPr>
        <p:spPr>
          <a:xfrm>
            <a:off x="284163"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954777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ngle CV">
    <p:spTree>
      <p:nvGrpSpPr>
        <p:cNvPr id="1" name=""/>
        <p:cNvGrpSpPr/>
        <p:nvPr/>
      </p:nvGrpSpPr>
      <p:grpSpPr>
        <a:xfrm>
          <a:off x="0" y="0"/>
          <a:ext cx="0" cy="0"/>
          <a:chOff x="0" y="0"/>
          <a:chExt cx="0" cy="0"/>
        </a:xfrm>
      </p:grpSpPr>
      <p:sp>
        <p:nvSpPr>
          <p:cNvPr id="23"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2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28" name="Line under Title Short"/>
          <p:cNvCxnSpPr/>
          <p:nvPr userDrawn="1"/>
        </p:nvCxnSpPr>
        <p:spPr>
          <a:xfrm flipH="1">
            <a:off x="288000" y="735227"/>
            <a:ext cx="589714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2" name="Social Media Text"/>
          <p:cNvSpPr>
            <a:spLocks noGrp="1"/>
          </p:cNvSpPr>
          <p:nvPr>
            <p:ph type="body" sz="quarter" idx="45"/>
          </p:nvPr>
        </p:nvSpPr>
        <p:spPr>
          <a:xfrm>
            <a:off x="6376031" y="4617965"/>
            <a:ext cx="2504443" cy="315985"/>
          </a:xfrm>
        </p:spPr>
        <p:txBody>
          <a:bodyPr lIns="0">
            <a:noAutofit/>
          </a:bodyPr>
          <a:lstStyle>
            <a:lvl1pPr marL="0" indent="0">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19" name="Education Text"/>
          <p:cNvSpPr>
            <a:spLocks noGrp="1"/>
          </p:cNvSpPr>
          <p:nvPr>
            <p:ph type="body" sz="quarter" idx="15"/>
          </p:nvPr>
        </p:nvSpPr>
        <p:spPr>
          <a:xfrm>
            <a:off x="6376031" y="3807084"/>
            <a:ext cx="2504443" cy="652779"/>
          </a:xfrm>
        </p:spPr>
        <p:txBody>
          <a:bodyPr lIns="0">
            <a:noAutofit/>
          </a:bodyPr>
          <a:lstStyle>
            <a:lvl1pPr marL="0" indent="0">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27" name="Education Heading"/>
          <p:cNvSpPr>
            <a:spLocks noGrp="1"/>
          </p:cNvSpPr>
          <p:nvPr>
            <p:ph type="body" sz="quarter" idx="47"/>
          </p:nvPr>
        </p:nvSpPr>
        <p:spPr>
          <a:xfrm>
            <a:off x="6383945" y="3657600"/>
            <a:ext cx="1549400" cy="114300"/>
          </a:xfrm>
        </p:spPr>
        <p:txBody>
          <a:bodyPr>
            <a:noAutofit/>
          </a:bodyPr>
          <a:lstStyle>
            <a:lvl1pPr marL="0" indent="0">
              <a:buNone/>
              <a:defRPr sz="1000" b="1">
                <a:solidFill>
                  <a:schemeClr val="accent1"/>
                </a:solidFill>
                <a:latin typeface="+mj-lt"/>
              </a:defRPr>
            </a:lvl1pPr>
          </a:lstStyle>
          <a:p>
            <a:pPr lvl="0"/>
            <a:r>
              <a:rPr lang="en-US" smtClean="0"/>
              <a:t>Click to edit Master text styles</a:t>
            </a:r>
          </a:p>
        </p:txBody>
      </p:sp>
      <p:sp>
        <p:nvSpPr>
          <p:cNvPr id="9" name="Areas of Focus Text"/>
          <p:cNvSpPr>
            <a:spLocks noGrp="1"/>
          </p:cNvSpPr>
          <p:nvPr>
            <p:ph type="body" sz="quarter" idx="14"/>
          </p:nvPr>
        </p:nvSpPr>
        <p:spPr>
          <a:xfrm>
            <a:off x="6376031" y="3007705"/>
            <a:ext cx="2504443" cy="641813"/>
          </a:xfrm>
        </p:spPr>
        <p:txBody>
          <a:bodyPr lIns="0">
            <a:noAutofit/>
          </a:bodyPr>
          <a:lstStyle>
            <a:lvl1pPr marL="0" indent="0">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4" name="Areas of Focus Heading"/>
          <p:cNvSpPr>
            <a:spLocks noGrp="1"/>
          </p:cNvSpPr>
          <p:nvPr>
            <p:ph type="body" sz="quarter" idx="46"/>
          </p:nvPr>
        </p:nvSpPr>
        <p:spPr>
          <a:xfrm>
            <a:off x="6374420" y="2863850"/>
            <a:ext cx="1549400" cy="114300"/>
          </a:xfrm>
        </p:spPr>
        <p:txBody>
          <a:bodyPr>
            <a:noAutofit/>
          </a:bodyPr>
          <a:lstStyle>
            <a:lvl1pPr marL="0" indent="0">
              <a:buNone/>
              <a:defRPr sz="1000" b="1">
                <a:solidFill>
                  <a:schemeClr val="accent1"/>
                </a:solidFill>
                <a:latin typeface="+mj-lt"/>
              </a:defRPr>
            </a:lvl1pPr>
          </a:lstStyle>
          <a:p>
            <a:pPr lvl="0"/>
            <a:r>
              <a:rPr lang="en-US" smtClean="0"/>
              <a:t>Click to edit Master text styles</a:t>
            </a:r>
          </a:p>
        </p:txBody>
      </p:sp>
      <p:sp>
        <p:nvSpPr>
          <p:cNvPr id="8" name="Email"/>
          <p:cNvSpPr>
            <a:spLocks noGrp="1"/>
          </p:cNvSpPr>
          <p:nvPr>
            <p:ph type="body" sz="quarter" idx="13"/>
          </p:nvPr>
        </p:nvSpPr>
        <p:spPr>
          <a:xfrm>
            <a:off x="6376032" y="2620658"/>
            <a:ext cx="2504444" cy="247650"/>
          </a:xfrm>
        </p:spPr>
        <p:txBody>
          <a:bodyPr lIns="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7" name="Phone No"/>
          <p:cNvSpPr>
            <a:spLocks noGrp="1"/>
          </p:cNvSpPr>
          <p:nvPr>
            <p:ph type="body" sz="quarter" idx="12"/>
          </p:nvPr>
        </p:nvSpPr>
        <p:spPr>
          <a:xfrm>
            <a:off x="6495903" y="2421341"/>
            <a:ext cx="2384572" cy="247650"/>
          </a:xfrm>
        </p:spPr>
        <p:txBody>
          <a:bodyPr lIns="0" anchor="ctr" anchorCtr="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11" name="T"/>
          <p:cNvSpPr txBox="1"/>
          <p:nvPr userDrawn="1"/>
        </p:nvSpPr>
        <p:spPr>
          <a:xfrm>
            <a:off x="6392974" y="2421341"/>
            <a:ext cx="51296" cy="248400"/>
          </a:xfrm>
          <a:prstGeom prst="rect">
            <a:avLst/>
          </a:prstGeom>
          <a:noFill/>
        </p:spPr>
        <p:txBody>
          <a:bodyPr wrap="none" lIns="0" rIns="0" rtlCol="0" anchor="ctr" anchorCtr="0">
            <a:noAutofit/>
          </a:bodyPr>
          <a:lstStyle/>
          <a:p>
            <a:r>
              <a:rPr lang="en-GB" sz="900" b="1" dirty="0" smtClean="0">
                <a:solidFill>
                  <a:schemeClr val="accent6"/>
                </a:solidFill>
                <a:latin typeface="+mj-lt"/>
              </a:rPr>
              <a:t>T</a:t>
            </a:r>
            <a:endParaRPr lang="en-GB" sz="900" b="1" dirty="0">
              <a:solidFill>
                <a:schemeClr val="accent6"/>
              </a:solidFill>
              <a:latin typeface="+mj-lt"/>
            </a:endParaRPr>
          </a:p>
        </p:txBody>
      </p:sp>
      <p:sp>
        <p:nvSpPr>
          <p:cNvPr id="5" name="Lawyer Picture"/>
          <p:cNvSpPr>
            <a:spLocks noGrp="1" noChangeAspect="1"/>
          </p:cNvSpPr>
          <p:nvPr>
            <p:ph type="pic" sz="quarter" idx="11"/>
          </p:nvPr>
        </p:nvSpPr>
        <p:spPr>
          <a:xfrm>
            <a:off x="6367260" y="735227"/>
            <a:ext cx="1584000" cy="1585278"/>
          </a:xfrm>
        </p:spPr>
        <p:txBody>
          <a:bodyPr/>
          <a:lstStyle/>
          <a:p>
            <a:r>
              <a:rPr lang="en-US" dirty="0" smtClean="0"/>
              <a:t>Click icon to add picture</a:t>
            </a:r>
            <a:endParaRPr lang="en-GB" dirty="0"/>
          </a:p>
        </p:txBody>
      </p:sp>
      <p:sp>
        <p:nvSpPr>
          <p:cNvPr id="18" name="Biography Content"/>
          <p:cNvSpPr>
            <a:spLocks noGrp="1"/>
          </p:cNvSpPr>
          <p:nvPr>
            <p:ph sz="quarter" idx="44"/>
          </p:nvPr>
        </p:nvSpPr>
        <p:spPr>
          <a:xfrm>
            <a:off x="289165" y="1568450"/>
            <a:ext cx="5895975" cy="3365500"/>
          </a:xfrm>
        </p:spPr>
        <p:txBody>
          <a:bodyPr lIns="0" tIns="36000" rIns="0" bIns="36000">
            <a:noAutofit/>
          </a:bodyPr>
          <a:lstStyle>
            <a:lvl1pPr marL="0" indent="0">
              <a:lnSpc>
                <a:spcPct val="110000"/>
              </a:lnSpc>
              <a:spcAft>
                <a:spcPts val="300"/>
              </a:spcAft>
              <a:buNone/>
              <a:defRPr sz="1600">
                <a:solidFill>
                  <a:schemeClr val="accent6"/>
                </a:solidFill>
                <a:latin typeface="+mj-lt"/>
              </a:defRPr>
            </a:lvl1pPr>
            <a:lvl2pPr marL="5586" indent="0">
              <a:lnSpc>
                <a:spcPct val="110000"/>
              </a:lnSpc>
              <a:spcAft>
                <a:spcPts val="300"/>
              </a:spcAft>
              <a:buNone/>
              <a:defRPr sz="1200"/>
            </a:lvl2pPr>
            <a:lvl3pPr marL="179388" indent="-173038">
              <a:lnSpc>
                <a:spcPct val="110000"/>
              </a:lnSpc>
              <a:spcAft>
                <a:spcPts val="300"/>
              </a:spcAft>
              <a:defRPr sz="1200"/>
            </a:lvl3pPr>
            <a:lvl4pPr marL="358775" indent="-173038">
              <a:lnSpc>
                <a:spcPct val="110000"/>
              </a:lnSpc>
              <a:spcAft>
                <a:spcPts val="300"/>
              </a:spcAft>
              <a:defRPr sz="1200"/>
            </a:lvl4pPr>
            <a:lvl5pPr marL="538163" indent="-173038">
              <a:lnSpc>
                <a:spcPct val="110000"/>
              </a:lnSpc>
              <a:spcAft>
                <a:spcPts val="300"/>
              </a:spcAft>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6" name="Role Location"/>
          <p:cNvSpPr>
            <a:spLocks noGrp="1"/>
          </p:cNvSpPr>
          <p:nvPr>
            <p:ph type="body" sz="quarter" idx="17"/>
          </p:nvPr>
        </p:nvSpPr>
        <p:spPr>
          <a:xfrm>
            <a:off x="284163" y="1116855"/>
            <a:ext cx="5892350" cy="311150"/>
          </a:xfrm>
        </p:spPr>
        <p:txBody>
          <a:bodyPr>
            <a:noAutofit/>
          </a:bodyPr>
          <a:lstStyle>
            <a:lvl1pPr marL="0" indent="0">
              <a:buNone/>
              <a:defRPr sz="2000">
                <a:latin typeface="+mj-lt"/>
              </a:defRPr>
            </a:lvl1pPr>
          </a:lstStyle>
          <a:p>
            <a:pPr lvl="0"/>
            <a:r>
              <a:rPr lang="en-US" smtClean="0"/>
              <a:t>Click to edit Master text styles</a:t>
            </a:r>
          </a:p>
        </p:txBody>
      </p:sp>
      <p:sp>
        <p:nvSpPr>
          <p:cNvPr id="24" name="Lawyer Name"/>
          <p:cNvSpPr>
            <a:spLocks noGrp="1"/>
          </p:cNvSpPr>
          <p:nvPr>
            <p:ph type="body" sz="quarter" idx="16"/>
          </p:nvPr>
        </p:nvSpPr>
        <p:spPr>
          <a:xfrm>
            <a:off x="284164" y="735013"/>
            <a:ext cx="5892997" cy="446400"/>
          </a:xfrm>
        </p:spPr>
        <p:txBody>
          <a:bodyPr>
            <a:normAutofit/>
          </a:bodyPr>
          <a:lstStyle>
            <a:lvl1pPr marL="0" indent="0">
              <a:buNone/>
              <a:defRPr sz="2400" b="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
        <p:nvSpPr>
          <p:cNvPr id="29" name="Social Media Heading"/>
          <p:cNvSpPr>
            <a:spLocks noGrp="1"/>
          </p:cNvSpPr>
          <p:nvPr>
            <p:ph type="body" sz="quarter" idx="48"/>
          </p:nvPr>
        </p:nvSpPr>
        <p:spPr>
          <a:xfrm>
            <a:off x="6383945" y="4470400"/>
            <a:ext cx="1549400" cy="114300"/>
          </a:xfrm>
        </p:spPr>
        <p:txBody>
          <a:bodyPr>
            <a:noAutofit/>
          </a:bodyPr>
          <a:lstStyle>
            <a:lvl1pPr marL="0" indent="0">
              <a:buNone/>
              <a:defRPr sz="1000" b="1">
                <a:solidFill>
                  <a:schemeClr val="accent1"/>
                </a:solidFill>
                <a:latin typeface="+mj-lt"/>
              </a:defRPr>
            </a:lvl1pPr>
          </a:lstStyle>
          <a:p>
            <a:pPr lvl="0"/>
            <a:r>
              <a:rPr lang="en-US" smtClean="0"/>
              <a:t>Click to edit Master text styles</a:t>
            </a:r>
          </a:p>
        </p:txBody>
      </p:sp>
    </p:spTree>
    <p:extLst>
      <p:ext uri="{BB962C8B-B14F-4D97-AF65-F5344CB8AC3E}">
        <p14:creationId xmlns:p14="http://schemas.microsoft.com/office/powerpoint/2010/main" val="8148919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ouble CV">
    <p:spTree>
      <p:nvGrpSpPr>
        <p:cNvPr id="1" name=""/>
        <p:cNvGrpSpPr/>
        <p:nvPr/>
      </p:nvGrpSpPr>
      <p:grpSpPr>
        <a:xfrm>
          <a:off x="0" y="0"/>
          <a:ext cx="0" cy="0"/>
          <a:chOff x="0" y="0"/>
          <a:chExt cx="0" cy="0"/>
        </a:xfrm>
      </p:grpSpPr>
      <p:sp>
        <p:nvSpPr>
          <p:cNvPr id="36"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35"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39"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1" name="Social Media Text 2"/>
          <p:cNvSpPr>
            <a:spLocks noGrp="1"/>
          </p:cNvSpPr>
          <p:nvPr>
            <p:ph type="body" sz="quarter" idx="47"/>
          </p:nvPr>
        </p:nvSpPr>
        <p:spPr>
          <a:xfrm>
            <a:off x="7172325" y="4181667"/>
            <a:ext cx="1695450" cy="769501"/>
          </a:xfrm>
        </p:spPr>
        <p:txBody>
          <a:bodyPr lIns="0" rIns="0">
            <a:noAutofit/>
          </a:bodyPr>
          <a:lstStyle>
            <a:lvl1pPr marL="0" indent="0">
              <a:lnSpc>
                <a:spcPct val="110000"/>
              </a:lnSpc>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43" name="Social Media  Heading 2"/>
          <p:cNvSpPr>
            <a:spLocks noGrp="1"/>
          </p:cNvSpPr>
          <p:nvPr>
            <p:ph type="body" sz="quarter" idx="58"/>
          </p:nvPr>
        </p:nvSpPr>
        <p:spPr>
          <a:xfrm>
            <a:off x="7187220" y="4032250"/>
            <a:ext cx="1549400" cy="114300"/>
          </a:xfrm>
        </p:spPr>
        <p:txBody>
          <a:bodyPr>
            <a:noAutofit/>
          </a:bodyPr>
          <a:lstStyle>
            <a:lvl1pPr marL="0" indent="0">
              <a:buNone/>
              <a:defRPr sz="1000" b="1">
                <a:solidFill>
                  <a:schemeClr val="accent1"/>
                </a:solidFill>
                <a:latin typeface="+mj-lt"/>
              </a:defRPr>
            </a:lvl1pPr>
          </a:lstStyle>
          <a:p>
            <a:pPr lvl="0"/>
            <a:r>
              <a:rPr lang="en-US" smtClean="0"/>
              <a:t>Click to edit Master text styles</a:t>
            </a:r>
          </a:p>
        </p:txBody>
      </p:sp>
      <p:sp>
        <p:nvSpPr>
          <p:cNvPr id="69" name="Area of Focus Text 2"/>
          <p:cNvSpPr>
            <a:spLocks noGrp="1"/>
          </p:cNvSpPr>
          <p:nvPr>
            <p:ph type="body" sz="quarter" idx="53"/>
          </p:nvPr>
        </p:nvSpPr>
        <p:spPr>
          <a:xfrm>
            <a:off x="7172325" y="3311717"/>
            <a:ext cx="1695450" cy="769501"/>
          </a:xfrm>
        </p:spPr>
        <p:txBody>
          <a:bodyPr lIns="0" rIns="0">
            <a:noAutofit/>
          </a:bodyPr>
          <a:lstStyle>
            <a:lvl1pPr marL="0" indent="0">
              <a:lnSpc>
                <a:spcPct val="110000"/>
              </a:lnSpc>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42" name="Areas of Focus Heading 2"/>
          <p:cNvSpPr>
            <a:spLocks noGrp="1"/>
          </p:cNvSpPr>
          <p:nvPr>
            <p:ph type="body" sz="quarter" idx="57"/>
          </p:nvPr>
        </p:nvSpPr>
        <p:spPr>
          <a:xfrm>
            <a:off x="7180870" y="3173413"/>
            <a:ext cx="1549400" cy="114300"/>
          </a:xfrm>
        </p:spPr>
        <p:txBody>
          <a:bodyPr>
            <a:noAutofit/>
          </a:bodyPr>
          <a:lstStyle>
            <a:lvl1pPr marL="0" indent="0">
              <a:buNone/>
              <a:defRPr sz="1000" b="1">
                <a:solidFill>
                  <a:schemeClr val="accent1"/>
                </a:solidFill>
                <a:latin typeface="+mj-lt"/>
              </a:defRPr>
            </a:lvl1pPr>
          </a:lstStyle>
          <a:p>
            <a:pPr lvl="0"/>
            <a:r>
              <a:rPr lang="en-US" smtClean="0"/>
              <a:t>Click to edit Master text styles</a:t>
            </a:r>
          </a:p>
        </p:txBody>
      </p:sp>
      <p:sp>
        <p:nvSpPr>
          <p:cNvPr id="71" name="Biography Text 2"/>
          <p:cNvSpPr>
            <a:spLocks noGrp="1"/>
          </p:cNvSpPr>
          <p:nvPr>
            <p:ph type="body" sz="quarter" idx="54"/>
          </p:nvPr>
        </p:nvSpPr>
        <p:spPr>
          <a:xfrm>
            <a:off x="284163" y="4081218"/>
            <a:ext cx="6681787" cy="869950"/>
          </a:xfrm>
        </p:spPr>
        <p:txBody>
          <a:bodyPr>
            <a:noAutofit/>
          </a:bodyPr>
          <a:lstStyle>
            <a:lvl1pPr marL="0" indent="0">
              <a:lnSpc>
                <a:spcPct val="110000"/>
              </a:lnSpc>
              <a:spcAft>
                <a:spcPts val="300"/>
              </a:spcAft>
              <a:buNone/>
              <a:defRPr sz="1000"/>
            </a:lvl1pPr>
            <a:lvl2pPr marL="180975" indent="-180975">
              <a:lnSpc>
                <a:spcPct val="110000"/>
              </a:lnSpc>
              <a:spcAft>
                <a:spcPts val="300"/>
              </a:spcAft>
              <a:defRPr sz="1000"/>
            </a:lvl2pPr>
            <a:lvl3pPr marL="361950" indent="-180975">
              <a:lnSpc>
                <a:spcPct val="110000"/>
              </a:lnSpc>
              <a:spcAft>
                <a:spcPts val="300"/>
              </a:spcAft>
              <a:defRPr sz="1000"/>
            </a:lvl3pPr>
            <a:lvl4pPr marL="534988" indent="-180975">
              <a:lnSpc>
                <a:spcPct val="110000"/>
              </a:lnSpc>
              <a:spcAft>
                <a:spcPts val="300"/>
              </a:spcAft>
              <a:tabLst>
                <a:tab pos="361950" algn="l"/>
              </a:tabLst>
              <a:defRPr sz="1000"/>
            </a:lvl4pPr>
            <a:lvl5pPr marL="715963" indent="-180975">
              <a:lnSpc>
                <a:spcPct val="110000"/>
              </a:lnSpc>
              <a:spcAft>
                <a:spcPts val="300"/>
              </a:spcAft>
              <a:tabLst>
                <a:tab pos="361950" algn="l"/>
              </a:tabLst>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5" name="Email 2"/>
          <p:cNvSpPr>
            <a:spLocks noGrp="1"/>
          </p:cNvSpPr>
          <p:nvPr>
            <p:ph type="body" sz="quarter" idx="50"/>
          </p:nvPr>
        </p:nvSpPr>
        <p:spPr>
          <a:xfrm>
            <a:off x="1216800" y="3815078"/>
            <a:ext cx="3753251" cy="194060"/>
          </a:xfrm>
        </p:spPr>
        <p:txBody>
          <a:bodyPr lIns="0" rIns="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64" name="Phone No 2"/>
          <p:cNvSpPr>
            <a:spLocks noGrp="1"/>
          </p:cNvSpPr>
          <p:nvPr>
            <p:ph type="body" sz="quarter" idx="49"/>
          </p:nvPr>
        </p:nvSpPr>
        <p:spPr>
          <a:xfrm>
            <a:off x="1332000" y="3655448"/>
            <a:ext cx="2270255" cy="124200"/>
          </a:xfrm>
        </p:spPr>
        <p:txBody>
          <a:bodyPr anchor="ctr" anchorCtr="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66" name="T2"/>
          <p:cNvSpPr txBox="1"/>
          <p:nvPr userDrawn="1"/>
        </p:nvSpPr>
        <p:spPr>
          <a:xfrm>
            <a:off x="1216800" y="3593348"/>
            <a:ext cx="51296" cy="248400"/>
          </a:xfrm>
          <a:prstGeom prst="rect">
            <a:avLst/>
          </a:prstGeom>
          <a:noFill/>
        </p:spPr>
        <p:txBody>
          <a:bodyPr wrap="none" lIns="0" rIns="0" rtlCol="0" anchor="ctr" anchorCtr="0">
            <a:noAutofit/>
          </a:bodyPr>
          <a:lstStyle/>
          <a:p>
            <a:r>
              <a:rPr lang="en-GB" sz="1000" b="0" dirty="0" smtClean="0">
                <a:solidFill>
                  <a:schemeClr val="accent6"/>
                </a:solidFill>
                <a:latin typeface="+mj-lt"/>
              </a:rPr>
              <a:t>T</a:t>
            </a:r>
            <a:endParaRPr lang="en-GB" sz="1000" b="0" dirty="0">
              <a:solidFill>
                <a:schemeClr val="accent6"/>
              </a:solidFill>
              <a:latin typeface="+mj-lt"/>
            </a:endParaRPr>
          </a:p>
        </p:txBody>
      </p:sp>
      <p:sp>
        <p:nvSpPr>
          <p:cNvPr id="68" name="Role Location 2"/>
          <p:cNvSpPr>
            <a:spLocks noGrp="1"/>
          </p:cNvSpPr>
          <p:nvPr>
            <p:ph type="body" sz="quarter" idx="52"/>
          </p:nvPr>
        </p:nvSpPr>
        <p:spPr>
          <a:xfrm>
            <a:off x="1216800" y="3382903"/>
            <a:ext cx="5455522" cy="171173"/>
          </a:xfrm>
        </p:spPr>
        <p:txBody>
          <a:bodyPr lIns="0" rIns="0">
            <a:noAutofit/>
          </a:bodyPr>
          <a:lstStyle>
            <a:lvl1pPr marL="0" indent="0">
              <a:buNone/>
              <a:defRPr sz="1000" b="0">
                <a:latin typeface="+mj-lt"/>
              </a:defRPr>
            </a:lvl1pPr>
          </a:lstStyle>
          <a:p>
            <a:pPr lvl="0"/>
            <a:r>
              <a:rPr lang="en-US" smtClean="0"/>
              <a:t>Click to edit Master text styles</a:t>
            </a:r>
          </a:p>
        </p:txBody>
      </p:sp>
      <p:sp>
        <p:nvSpPr>
          <p:cNvPr id="67" name="Lawyer Name 2"/>
          <p:cNvSpPr>
            <a:spLocks noGrp="1"/>
          </p:cNvSpPr>
          <p:nvPr>
            <p:ph type="body" sz="quarter" idx="51"/>
          </p:nvPr>
        </p:nvSpPr>
        <p:spPr>
          <a:xfrm>
            <a:off x="1216800" y="3139188"/>
            <a:ext cx="5455522" cy="154230"/>
          </a:xfrm>
        </p:spPr>
        <p:txBody>
          <a:bodyPr lIns="0" rIns="0">
            <a:noAutofit/>
          </a:bodyPr>
          <a:lstStyle>
            <a:lvl1pPr marL="0" indent="0">
              <a:buNone/>
              <a:defRPr sz="1200" b="0">
                <a:latin typeface="+mj-lt"/>
              </a:defRPr>
            </a:lvl1pPr>
          </a:lstStyle>
          <a:p>
            <a:pPr lvl="0"/>
            <a:r>
              <a:rPr lang="en-US" smtClean="0"/>
              <a:t>Click to edit Master text styles</a:t>
            </a:r>
          </a:p>
        </p:txBody>
      </p:sp>
      <p:sp>
        <p:nvSpPr>
          <p:cNvPr id="63" name="Lawyer Picture 2"/>
          <p:cNvSpPr>
            <a:spLocks noGrp="1" noChangeAspect="1"/>
          </p:cNvSpPr>
          <p:nvPr>
            <p:ph type="pic" sz="quarter" idx="48"/>
          </p:nvPr>
        </p:nvSpPr>
        <p:spPr>
          <a:xfrm>
            <a:off x="284162" y="3156742"/>
            <a:ext cx="864000" cy="865394"/>
          </a:xfrm>
        </p:spPr>
        <p:txBody>
          <a:bodyPr>
            <a:noAutofit/>
          </a:bodyPr>
          <a:lstStyle>
            <a:lvl1pPr>
              <a:defRPr sz="1000"/>
            </a:lvl1pPr>
          </a:lstStyle>
          <a:p>
            <a:r>
              <a:rPr lang="en-US" dirty="0" smtClean="0"/>
              <a:t>Click icon to add picture</a:t>
            </a:r>
            <a:endParaRPr lang="en-GB" dirty="0"/>
          </a:p>
        </p:txBody>
      </p:sp>
      <p:cxnSp>
        <p:nvCxnSpPr>
          <p:cNvPr id="60" name="Line between Bios"/>
          <p:cNvCxnSpPr/>
          <p:nvPr userDrawn="1"/>
        </p:nvCxnSpPr>
        <p:spPr>
          <a:xfrm flipH="1">
            <a:off x="288000" y="3072981"/>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Social Media Text 1"/>
          <p:cNvSpPr>
            <a:spLocks noGrp="1"/>
          </p:cNvSpPr>
          <p:nvPr>
            <p:ph type="body" sz="quarter" idx="14"/>
          </p:nvPr>
        </p:nvSpPr>
        <p:spPr>
          <a:xfrm>
            <a:off x="7172325" y="2214846"/>
            <a:ext cx="1695450" cy="769501"/>
          </a:xfrm>
        </p:spPr>
        <p:txBody>
          <a:bodyPr lIns="0" rIns="0">
            <a:noAutofit/>
          </a:bodyPr>
          <a:lstStyle>
            <a:lvl1pPr marL="0" indent="0">
              <a:lnSpc>
                <a:spcPct val="110000"/>
              </a:lnSpc>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41" name="Social Media Heading 1"/>
          <p:cNvSpPr>
            <a:spLocks noGrp="1"/>
          </p:cNvSpPr>
          <p:nvPr>
            <p:ph type="body" sz="quarter" idx="56"/>
          </p:nvPr>
        </p:nvSpPr>
        <p:spPr>
          <a:xfrm>
            <a:off x="7188227" y="2076450"/>
            <a:ext cx="1549400" cy="114300"/>
          </a:xfrm>
        </p:spPr>
        <p:txBody>
          <a:bodyPr>
            <a:noAutofit/>
          </a:bodyPr>
          <a:lstStyle>
            <a:lvl1pPr marL="0" indent="0">
              <a:buNone/>
              <a:defRPr sz="1000" b="1">
                <a:solidFill>
                  <a:schemeClr val="accent1"/>
                </a:solidFill>
                <a:latin typeface="+mj-lt"/>
              </a:defRPr>
            </a:lvl1pPr>
          </a:lstStyle>
          <a:p>
            <a:pPr lvl="0"/>
            <a:r>
              <a:rPr lang="en-US" smtClean="0"/>
              <a:t>Click to edit Master text styles</a:t>
            </a:r>
          </a:p>
        </p:txBody>
      </p:sp>
      <p:sp>
        <p:nvSpPr>
          <p:cNvPr id="37" name="Area of Focus Text 1"/>
          <p:cNvSpPr>
            <a:spLocks noGrp="1"/>
          </p:cNvSpPr>
          <p:nvPr>
            <p:ph type="body" sz="quarter" idx="45"/>
          </p:nvPr>
        </p:nvSpPr>
        <p:spPr>
          <a:xfrm>
            <a:off x="7172325" y="1344896"/>
            <a:ext cx="1695450" cy="769501"/>
          </a:xfrm>
        </p:spPr>
        <p:txBody>
          <a:bodyPr lIns="0" rIns="0">
            <a:noAutofit/>
          </a:bodyPr>
          <a:lstStyle>
            <a:lvl1pPr marL="0" indent="0">
              <a:lnSpc>
                <a:spcPct val="110000"/>
              </a:lnSpc>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40" name="Areas of Focus Heading 1"/>
          <p:cNvSpPr>
            <a:spLocks noGrp="1"/>
          </p:cNvSpPr>
          <p:nvPr>
            <p:ph type="body" sz="quarter" idx="55"/>
          </p:nvPr>
        </p:nvSpPr>
        <p:spPr>
          <a:xfrm>
            <a:off x="7188227" y="1185863"/>
            <a:ext cx="1549400" cy="114300"/>
          </a:xfrm>
        </p:spPr>
        <p:txBody>
          <a:bodyPr>
            <a:noAutofit/>
          </a:bodyPr>
          <a:lstStyle>
            <a:lvl1pPr marL="0" indent="0">
              <a:buNone/>
              <a:defRPr sz="1000" b="1">
                <a:solidFill>
                  <a:schemeClr val="accent1"/>
                </a:solidFill>
                <a:latin typeface="+mj-lt"/>
              </a:defRPr>
            </a:lvl1pPr>
          </a:lstStyle>
          <a:p>
            <a:pPr lvl="0"/>
            <a:r>
              <a:rPr lang="en-US" smtClean="0"/>
              <a:t>Click to edit Master text styles</a:t>
            </a:r>
          </a:p>
        </p:txBody>
      </p:sp>
      <p:sp>
        <p:nvSpPr>
          <p:cNvPr id="5" name="Biography Text 1"/>
          <p:cNvSpPr>
            <a:spLocks noGrp="1"/>
          </p:cNvSpPr>
          <p:nvPr>
            <p:ph type="body" sz="quarter" idx="46"/>
          </p:nvPr>
        </p:nvSpPr>
        <p:spPr>
          <a:xfrm>
            <a:off x="284163" y="2114397"/>
            <a:ext cx="6681787" cy="869950"/>
          </a:xfrm>
        </p:spPr>
        <p:txBody>
          <a:bodyPr>
            <a:noAutofit/>
          </a:bodyPr>
          <a:lstStyle>
            <a:lvl1pPr marL="0" indent="0">
              <a:lnSpc>
                <a:spcPct val="110000"/>
              </a:lnSpc>
              <a:spcAft>
                <a:spcPts val="300"/>
              </a:spcAft>
              <a:buNone/>
              <a:defRPr sz="1000"/>
            </a:lvl1pPr>
            <a:lvl2pPr marL="180975" indent="-180975">
              <a:lnSpc>
                <a:spcPct val="110000"/>
              </a:lnSpc>
              <a:spcAft>
                <a:spcPts val="300"/>
              </a:spcAft>
              <a:defRPr sz="1000"/>
            </a:lvl2pPr>
            <a:lvl3pPr marL="361950" indent="-180975">
              <a:lnSpc>
                <a:spcPct val="110000"/>
              </a:lnSpc>
              <a:spcAft>
                <a:spcPts val="300"/>
              </a:spcAft>
              <a:defRPr sz="1000"/>
            </a:lvl3pPr>
            <a:lvl4pPr marL="534988" indent="-180975">
              <a:lnSpc>
                <a:spcPct val="110000"/>
              </a:lnSpc>
              <a:spcAft>
                <a:spcPts val="300"/>
              </a:spcAft>
              <a:tabLst>
                <a:tab pos="361950" algn="l"/>
              </a:tabLst>
              <a:defRPr sz="1000"/>
            </a:lvl4pPr>
            <a:lvl5pPr marL="715963" indent="-180975">
              <a:lnSpc>
                <a:spcPct val="110000"/>
              </a:lnSpc>
              <a:spcAft>
                <a:spcPts val="300"/>
              </a:spcAft>
              <a:tabLst>
                <a:tab pos="361950" algn="l"/>
              </a:tabLst>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0" name="Email 1"/>
          <p:cNvSpPr>
            <a:spLocks noGrp="1"/>
          </p:cNvSpPr>
          <p:nvPr>
            <p:ph type="body" sz="quarter" idx="13"/>
          </p:nvPr>
        </p:nvSpPr>
        <p:spPr>
          <a:xfrm>
            <a:off x="1216800" y="1848257"/>
            <a:ext cx="3753251" cy="194060"/>
          </a:xfrm>
        </p:spPr>
        <p:txBody>
          <a:bodyPr lIns="0" rIns="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29" name="Phone No 1"/>
          <p:cNvSpPr>
            <a:spLocks noGrp="1"/>
          </p:cNvSpPr>
          <p:nvPr>
            <p:ph type="body" sz="quarter" idx="12"/>
          </p:nvPr>
        </p:nvSpPr>
        <p:spPr>
          <a:xfrm>
            <a:off x="1332000" y="1688627"/>
            <a:ext cx="2270255" cy="124200"/>
          </a:xfrm>
        </p:spPr>
        <p:txBody>
          <a:bodyPr anchor="ctr" anchorCtr="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31" name="T1"/>
          <p:cNvSpPr txBox="1"/>
          <p:nvPr userDrawn="1"/>
        </p:nvSpPr>
        <p:spPr>
          <a:xfrm>
            <a:off x="1216800" y="1626527"/>
            <a:ext cx="51296" cy="248400"/>
          </a:xfrm>
          <a:prstGeom prst="rect">
            <a:avLst/>
          </a:prstGeom>
          <a:noFill/>
        </p:spPr>
        <p:txBody>
          <a:bodyPr wrap="none" lIns="0" rIns="0" rtlCol="0" anchor="ctr" anchorCtr="0">
            <a:noAutofit/>
          </a:bodyPr>
          <a:lstStyle/>
          <a:p>
            <a:r>
              <a:rPr lang="en-GB" sz="1000" b="0" dirty="0" smtClean="0">
                <a:solidFill>
                  <a:schemeClr val="accent6"/>
                </a:solidFill>
                <a:latin typeface="+mj-lt"/>
              </a:rPr>
              <a:t>T</a:t>
            </a:r>
            <a:endParaRPr lang="en-GB" sz="1000" b="0" dirty="0">
              <a:solidFill>
                <a:schemeClr val="accent6"/>
              </a:solidFill>
              <a:latin typeface="+mj-lt"/>
            </a:endParaRPr>
          </a:p>
        </p:txBody>
      </p:sp>
      <p:sp>
        <p:nvSpPr>
          <p:cNvPr id="33" name="Role Location 1"/>
          <p:cNvSpPr>
            <a:spLocks noGrp="1"/>
          </p:cNvSpPr>
          <p:nvPr>
            <p:ph type="body" sz="quarter" idx="19"/>
          </p:nvPr>
        </p:nvSpPr>
        <p:spPr>
          <a:xfrm>
            <a:off x="1216800" y="1416082"/>
            <a:ext cx="5455522" cy="171173"/>
          </a:xfrm>
        </p:spPr>
        <p:txBody>
          <a:bodyPr lIns="0" rIns="0">
            <a:noAutofit/>
          </a:bodyPr>
          <a:lstStyle>
            <a:lvl1pPr marL="0" indent="0">
              <a:buNone/>
              <a:defRPr sz="1000" b="0">
                <a:latin typeface="+mj-lt"/>
              </a:defRPr>
            </a:lvl1pPr>
          </a:lstStyle>
          <a:p>
            <a:pPr lvl="0"/>
            <a:r>
              <a:rPr lang="en-US" smtClean="0"/>
              <a:t>Click to edit Master text styles</a:t>
            </a:r>
          </a:p>
        </p:txBody>
      </p:sp>
      <p:sp>
        <p:nvSpPr>
          <p:cNvPr id="32" name="Lawyer Name 1"/>
          <p:cNvSpPr>
            <a:spLocks noGrp="1"/>
          </p:cNvSpPr>
          <p:nvPr>
            <p:ph type="body" sz="quarter" idx="17"/>
          </p:nvPr>
        </p:nvSpPr>
        <p:spPr>
          <a:xfrm>
            <a:off x="1216800" y="1172367"/>
            <a:ext cx="5455522" cy="154230"/>
          </a:xfrm>
        </p:spPr>
        <p:txBody>
          <a:bodyPr lIns="0" rIns="0">
            <a:noAutofit/>
          </a:bodyPr>
          <a:lstStyle>
            <a:lvl1pPr marL="0" indent="0">
              <a:buNone/>
              <a:defRPr sz="1200" b="0">
                <a:latin typeface="+mj-lt"/>
              </a:defRPr>
            </a:lvl1pPr>
          </a:lstStyle>
          <a:p>
            <a:pPr lvl="0"/>
            <a:r>
              <a:rPr lang="en-US" smtClean="0"/>
              <a:t>Click to edit Master text styles</a:t>
            </a:r>
          </a:p>
        </p:txBody>
      </p:sp>
      <p:sp>
        <p:nvSpPr>
          <p:cNvPr id="28" name="Lawyer Picture 1"/>
          <p:cNvSpPr>
            <a:spLocks noGrp="1" noChangeAspect="1"/>
          </p:cNvSpPr>
          <p:nvPr>
            <p:ph type="pic" sz="quarter" idx="11"/>
          </p:nvPr>
        </p:nvSpPr>
        <p:spPr>
          <a:xfrm>
            <a:off x="284162" y="1189921"/>
            <a:ext cx="864000" cy="865394"/>
          </a:xfrm>
        </p:spPr>
        <p:txBody>
          <a:bodyPr>
            <a:noAutofit/>
          </a:bodyPr>
          <a:lstStyle>
            <a:lvl1pPr>
              <a:defRPr sz="1000"/>
            </a:lvl1pPr>
          </a:lstStyle>
          <a:p>
            <a:r>
              <a:rPr lang="en-US" dirty="0" smtClean="0"/>
              <a:t>Click icon to add picture</a:t>
            </a:r>
            <a:endParaRPr lang="en-GB" dirty="0"/>
          </a:p>
        </p:txBody>
      </p:sp>
      <p:sp>
        <p:nvSpPr>
          <p:cNvPr id="26" name="Slide Subtitle"/>
          <p:cNvSpPr>
            <a:spLocks noGrp="1"/>
          </p:cNvSpPr>
          <p:nvPr>
            <p:ph type="body" sz="quarter" idx="16"/>
          </p:nvPr>
        </p:nvSpPr>
        <p:spPr>
          <a:xfrm>
            <a:off x="284164" y="735013"/>
            <a:ext cx="5892997" cy="446400"/>
          </a:xfrm>
        </p:spPr>
        <p:txBody>
          <a:bodyPr>
            <a:normAutofit/>
          </a:bodyPr>
          <a:lstStyle>
            <a:lvl1pPr marL="0" indent="0">
              <a:buNone/>
              <a:defRPr sz="2400" b="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34" name="Slide Title"/>
          <p:cNvSpPr>
            <a:spLocks noGrp="1"/>
          </p:cNvSpPr>
          <p:nvPr>
            <p:ph type="title"/>
          </p:nvPr>
        </p:nvSpPr>
        <p:spPr>
          <a:xfrm>
            <a:off x="288000" y="288000"/>
            <a:ext cx="8568000" cy="446400"/>
          </a:xfrm>
        </p:spPr>
        <p:txBody>
          <a:bodyPr/>
          <a:lstStyle/>
          <a:p>
            <a:r>
              <a:rPr lang="en-US" smtClean="0"/>
              <a:t>Click to edit Master title style</a:t>
            </a:r>
            <a:endParaRPr lang="en-GB"/>
          </a:p>
        </p:txBody>
      </p:sp>
    </p:spTree>
    <p:extLst>
      <p:ext uri="{BB962C8B-B14F-4D97-AF65-F5344CB8AC3E}">
        <p14:creationId xmlns:p14="http://schemas.microsoft.com/office/powerpoint/2010/main" val="28401049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ual column offset left">
    <p:spTree>
      <p:nvGrpSpPr>
        <p:cNvPr id="1" name=""/>
        <p:cNvGrpSpPr/>
        <p:nvPr/>
      </p:nvGrpSpPr>
      <p:grpSpPr>
        <a:xfrm>
          <a:off x="0" y="0"/>
          <a:ext cx="0" cy="0"/>
          <a:chOff x="0" y="0"/>
          <a:chExt cx="0" cy="0"/>
        </a:xfrm>
      </p:grpSpPr>
      <p:sp>
        <p:nvSpPr>
          <p:cNvPr id="10"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9"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Content Right Large"/>
          <p:cNvSpPr>
            <a:spLocks noGrp="1"/>
          </p:cNvSpPr>
          <p:nvPr>
            <p:ph sz="quarter" idx="16"/>
          </p:nvPr>
        </p:nvSpPr>
        <p:spPr>
          <a:xfrm>
            <a:off x="3240332" y="1338262"/>
            <a:ext cx="5615668" cy="3563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Left Small"/>
          <p:cNvSpPr>
            <a:spLocks noGrp="1"/>
          </p:cNvSpPr>
          <p:nvPr>
            <p:ph sz="quarter" idx="12"/>
          </p:nvPr>
        </p:nvSpPr>
        <p:spPr>
          <a:xfrm>
            <a:off x="288000" y="1338262"/>
            <a:ext cx="2664000" cy="3563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Slide Subtitle"/>
          <p:cNvSpPr>
            <a:spLocks noGrp="1"/>
          </p:cNvSpPr>
          <p:nvPr>
            <p:ph type="body" sz="quarter" idx="13"/>
          </p:nvPr>
        </p:nvSpPr>
        <p:spPr>
          <a:xfrm>
            <a:off x="287338"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99917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pic>
        <p:nvPicPr>
          <p:cNvPr id="8" name="Cover Pictur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11" y="0"/>
            <a:ext cx="9134977" cy="5143500"/>
          </a:xfrm>
          <a:prstGeom prst="rect">
            <a:avLst/>
          </a:prstGeom>
        </p:spPr>
      </p:pic>
      <p:sp>
        <p:nvSpPr>
          <p:cNvPr id="10" name="Cobranding Logo"/>
          <p:cNvSpPr>
            <a:spLocks noGrp="1"/>
          </p:cNvSpPr>
          <p:nvPr>
            <p:ph type="pic" sz="quarter" idx="12" hasCustomPrompt="1"/>
          </p:nvPr>
        </p:nvSpPr>
        <p:spPr>
          <a:xfrm>
            <a:off x="577850" y="1785938"/>
            <a:ext cx="2466975" cy="1216025"/>
          </a:xfrm>
        </p:spPr>
        <p:txBody>
          <a:bodyPr/>
          <a:lstStyle>
            <a:lvl1pPr marL="0" indent="0">
              <a:buFontTx/>
              <a:buNone/>
              <a:defRPr/>
            </a:lvl1pPr>
          </a:lstStyle>
          <a:p>
            <a:r>
              <a:rPr lang="en-GB" dirty="0" smtClean="0"/>
              <a:t>Cobranding</a:t>
            </a:r>
            <a:endParaRPr lang="en-GB" dirty="0"/>
          </a:p>
        </p:txBody>
      </p:sp>
      <p:sp>
        <p:nvSpPr>
          <p:cNvPr id="9" name="OurLogo"/>
          <p:cNvSpPr>
            <a:spLocks noGrp="1" noChangeAspect="1"/>
          </p:cNvSpPr>
          <p:nvPr>
            <p:ph type="pic" sz="quarter" idx="13"/>
          </p:nvPr>
        </p:nvSpPr>
        <p:spPr>
          <a:xfrm>
            <a:off x="576000" y="576000"/>
            <a:ext cx="828000" cy="828000"/>
          </a:xfrm>
        </p:spPr>
        <p:txBody>
          <a:bodyPr/>
          <a:lstStyle>
            <a:lvl1pPr marL="0" indent="0">
              <a:buNone/>
              <a:defRPr/>
            </a:lvl1pPr>
          </a:lstStyle>
          <a:p>
            <a:r>
              <a:rPr lang="en-US" dirty="0" smtClean="0"/>
              <a:t>Click icon to add picture</a:t>
            </a:r>
            <a:endParaRPr lang="en-GB" dirty="0"/>
          </a:p>
        </p:txBody>
      </p:sp>
      <p:sp>
        <p:nvSpPr>
          <p:cNvPr id="13" name="Cover Additional Title"/>
          <p:cNvSpPr>
            <a:spLocks noGrp="1"/>
          </p:cNvSpPr>
          <p:nvPr>
            <p:ph type="body" sz="quarter" idx="11"/>
          </p:nvPr>
        </p:nvSpPr>
        <p:spPr>
          <a:xfrm>
            <a:off x="575999" y="4082725"/>
            <a:ext cx="5040000" cy="686125"/>
          </a:xfrm>
        </p:spPr>
        <p:txBody>
          <a:bodyPr>
            <a:normAutofit/>
          </a:bodyPr>
          <a:lstStyle>
            <a:lvl1pPr marL="0" indent="0" algn="l">
              <a:buNone/>
              <a:defRPr sz="1600" baseline="0">
                <a:solidFill>
                  <a:srgbClr val="4D4D4D"/>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12" name="Cover Subtitle"/>
          <p:cNvSpPr>
            <a:spLocks noGrp="1"/>
          </p:cNvSpPr>
          <p:nvPr>
            <p:ph type="body" sz="quarter" idx="10"/>
          </p:nvPr>
        </p:nvSpPr>
        <p:spPr>
          <a:xfrm>
            <a:off x="575999" y="3646479"/>
            <a:ext cx="5040000" cy="430213"/>
          </a:xfrm>
        </p:spPr>
        <p:txBody>
          <a:bodyPr>
            <a:noAutofit/>
          </a:bodyPr>
          <a:lstStyle>
            <a:lvl1pPr marL="0" indent="0">
              <a:buNone/>
              <a:defRPr sz="2400">
                <a:solidFill>
                  <a:schemeClr val="accent1"/>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11" name="Cover Title"/>
          <p:cNvSpPr>
            <a:spLocks noGrp="1"/>
          </p:cNvSpPr>
          <p:nvPr>
            <p:ph type="title"/>
          </p:nvPr>
        </p:nvSpPr>
        <p:spPr>
          <a:xfrm>
            <a:off x="576000" y="3199302"/>
            <a:ext cx="6389950" cy="446400"/>
          </a:xfrm>
        </p:spPr>
        <p:txBody>
          <a:bodyPr anchor="b" anchorCtr="0">
            <a:noAutofit/>
          </a:bodyPr>
          <a:lstStyle>
            <a:lvl1pPr>
              <a:defRPr sz="3200"/>
            </a:lvl1pPr>
          </a:lstStyle>
          <a:p>
            <a:r>
              <a:rPr lang="en-US" smtClean="0"/>
              <a:t>Click to edit Master title style</a:t>
            </a:r>
            <a:endParaRPr lang="en-GB" dirty="0"/>
          </a:p>
        </p:txBody>
      </p:sp>
    </p:spTree>
    <p:extLst>
      <p:ext uri="{BB962C8B-B14F-4D97-AF65-F5344CB8AC3E}">
        <p14:creationId xmlns:p14="http://schemas.microsoft.com/office/powerpoint/2010/main" val="3206202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ual column offset left comparison">
    <p:spTree>
      <p:nvGrpSpPr>
        <p:cNvPr id="1" name=""/>
        <p:cNvGrpSpPr/>
        <p:nvPr/>
      </p:nvGrpSpPr>
      <p:grpSpPr>
        <a:xfrm>
          <a:off x="0" y="0"/>
          <a:ext cx="0" cy="0"/>
          <a:chOff x="0" y="0"/>
          <a:chExt cx="0" cy="0"/>
        </a:xfrm>
      </p:grpSpPr>
      <p:sp>
        <p:nvSpPr>
          <p:cNvPr id="11"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1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Content Right Large"/>
          <p:cNvSpPr>
            <a:spLocks noGrp="1"/>
          </p:cNvSpPr>
          <p:nvPr>
            <p:ph sz="quarter" idx="16"/>
          </p:nvPr>
        </p:nvSpPr>
        <p:spPr>
          <a:xfrm>
            <a:off x="3240332" y="1705970"/>
            <a:ext cx="5615668" cy="3196230"/>
          </a:xfrm>
        </p:spPr>
        <p:txBody>
          <a:bodyPr/>
          <a:lstStyle>
            <a:lvl1pPr>
              <a:defRPr sz="20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Column Title Right Large"/>
          <p:cNvSpPr>
            <a:spLocks noGrp="1"/>
          </p:cNvSpPr>
          <p:nvPr>
            <p:ph type="body" sz="quarter" idx="17"/>
          </p:nvPr>
        </p:nvSpPr>
        <p:spPr>
          <a:xfrm>
            <a:off x="3240332" y="1338262"/>
            <a:ext cx="5615668" cy="360000"/>
          </a:xfrm>
        </p:spPr>
        <p:txBody>
          <a:bodyPr anchor="ctr" anchorCtr="0">
            <a:noAutofit/>
          </a:bodyPr>
          <a:lstStyle>
            <a:lvl1pPr marL="0" indent="0" algn="l" rtl="0">
              <a:buNone/>
              <a:defRPr sz="2200">
                <a:solidFill>
                  <a:schemeClr val="accent1"/>
                </a:solidFill>
                <a:latin typeface="+mj-lt"/>
              </a:defRPr>
            </a:lvl1pPr>
          </a:lstStyle>
          <a:p>
            <a:pPr lvl="0"/>
            <a:r>
              <a:rPr lang="en-US" smtClean="0"/>
              <a:t>Click to edit Master text styles</a:t>
            </a:r>
          </a:p>
        </p:txBody>
      </p:sp>
      <p:sp>
        <p:nvSpPr>
          <p:cNvPr id="6" name="Content Left Small"/>
          <p:cNvSpPr>
            <a:spLocks noGrp="1"/>
          </p:cNvSpPr>
          <p:nvPr>
            <p:ph sz="quarter" idx="12"/>
          </p:nvPr>
        </p:nvSpPr>
        <p:spPr>
          <a:xfrm>
            <a:off x="288000" y="1705970"/>
            <a:ext cx="2664000" cy="3196230"/>
          </a:xfrm>
        </p:spPr>
        <p:txBody>
          <a:bodyPr/>
          <a:lstStyle>
            <a:lvl1pPr>
              <a:defRPr sz="20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Column Title Left Small"/>
          <p:cNvSpPr>
            <a:spLocks noGrp="1"/>
          </p:cNvSpPr>
          <p:nvPr>
            <p:ph type="body" sz="quarter" idx="15"/>
          </p:nvPr>
        </p:nvSpPr>
        <p:spPr>
          <a:xfrm>
            <a:off x="288000" y="1338262"/>
            <a:ext cx="2664000" cy="360000"/>
          </a:xfrm>
        </p:spPr>
        <p:txBody>
          <a:bodyPr anchor="ctr" anchorCtr="0">
            <a:noAutofit/>
          </a:bodyPr>
          <a:lstStyle>
            <a:lvl1pPr marL="0" indent="0" algn="l" rtl="0">
              <a:buNone/>
              <a:defRPr sz="2200">
                <a:solidFill>
                  <a:schemeClr val="accent1"/>
                </a:solidFill>
                <a:latin typeface="+mj-lt"/>
              </a:defRPr>
            </a:lvl1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1077572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ual column offset right">
    <p:spTree>
      <p:nvGrpSpPr>
        <p:cNvPr id="1" name=""/>
        <p:cNvGrpSpPr/>
        <p:nvPr/>
      </p:nvGrpSpPr>
      <p:grpSpPr>
        <a:xfrm>
          <a:off x="0" y="0"/>
          <a:ext cx="0" cy="0"/>
          <a:chOff x="0" y="0"/>
          <a:chExt cx="0" cy="0"/>
        </a:xfrm>
      </p:grpSpPr>
      <p:sp>
        <p:nvSpPr>
          <p:cNvPr id="10"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9"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Content Right Small"/>
          <p:cNvSpPr>
            <a:spLocks noGrp="1"/>
          </p:cNvSpPr>
          <p:nvPr>
            <p:ph sz="quarter" idx="18"/>
          </p:nvPr>
        </p:nvSpPr>
        <p:spPr>
          <a:xfrm>
            <a:off x="6192663" y="1338262"/>
            <a:ext cx="2664000" cy="3563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2" name="Content Left Large"/>
          <p:cNvSpPr>
            <a:spLocks noGrp="1"/>
          </p:cNvSpPr>
          <p:nvPr>
            <p:ph sz="quarter" idx="16"/>
          </p:nvPr>
        </p:nvSpPr>
        <p:spPr>
          <a:xfrm>
            <a:off x="288000" y="1338262"/>
            <a:ext cx="5616332" cy="3563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Slide Subtitle"/>
          <p:cNvSpPr>
            <a:spLocks noGrp="1"/>
          </p:cNvSpPr>
          <p:nvPr>
            <p:ph type="body" sz="quarter" idx="13"/>
          </p:nvPr>
        </p:nvSpPr>
        <p:spPr>
          <a:xfrm>
            <a:off x="287338"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502514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ual column offset right comparison">
    <p:spTree>
      <p:nvGrpSpPr>
        <p:cNvPr id="1" name=""/>
        <p:cNvGrpSpPr/>
        <p:nvPr/>
      </p:nvGrpSpPr>
      <p:grpSpPr>
        <a:xfrm>
          <a:off x="0" y="0"/>
          <a:ext cx="0" cy="0"/>
          <a:chOff x="0" y="0"/>
          <a:chExt cx="0" cy="0"/>
        </a:xfrm>
      </p:grpSpPr>
      <p:sp>
        <p:nvSpPr>
          <p:cNvPr id="10"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9"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Content Right Small"/>
          <p:cNvSpPr>
            <a:spLocks noGrp="1"/>
          </p:cNvSpPr>
          <p:nvPr>
            <p:ph sz="quarter" idx="18"/>
          </p:nvPr>
        </p:nvSpPr>
        <p:spPr>
          <a:xfrm>
            <a:off x="6192663" y="1705970"/>
            <a:ext cx="2664000" cy="3196230"/>
          </a:xfrm>
        </p:spPr>
        <p:txBody>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Column Title Right Small"/>
          <p:cNvSpPr>
            <a:spLocks noGrp="1"/>
          </p:cNvSpPr>
          <p:nvPr>
            <p:ph type="body" sz="quarter" idx="19"/>
          </p:nvPr>
        </p:nvSpPr>
        <p:spPr>
          <a:xfrm>
            <a:off x="6192663" y="1338262"/>
            <a:ext cx="2664000" cy="360000"/>
          </a:xfrm>
        </p:spPr>
        <p:txBody>
          <a:bodyPr anchor="ctr" anchorCtr="0">
            <a:noAutofit/>
          </a:bodyPr>
          <a:lstStyle>
            <a:lvl1pPr marL="0" indent="0" algn="l" rtl="0">
              <a:buNone/>
              <a:defRPr sz="2200">
                <a:solidFill>
                  <a:schemeClr val="accent1"/>
                </a:solidFill>
                <a:latin typeface="+mj-lt"/>
              </a:defRPr>
            </a:lvl1pPr>
          </a:lstStyle>
          <a:p>
            <a:pPr lvl="0"/>
            <a:r>
              <a:rPr lang="en-US" smtClean="0"/>
              <a:t>Click to edit Master text styles</a:t>
            </a:r>
          </a:p>
        </p:txBody>
      </p:sp>
      <p:sp>
        <p:nvSpPr>
          <p:cNvPr id="12" name="Content Left Large"/>
          <p:cNvSpPr>
            <a:spLocks noGrp="1"/>
          </p:cNvSpPr>
          <p:nvPr>
            <p:ph sz="quarter" idx="16"/>
          </p:nvPr>
        </p:nvSpPr>
        <p:spPr>
          <a:xfrm>
            <a:off x="288000" y="1705970"/>
            <a:ext cx="5616332" cy="3196230"/>
          </a:xfrm>
        </p:spPr>
        <p:txBody>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Column Title Left Large"/>
          <p:cNvSpPr>
            <a:spLocks noGrp="1"/>
          </p:cNvSpPr>
          <p:nvPr>
            <p:ph type="body" sz="quarter" idx="17"/>
          </p:nvPr>
        </p:nvSpPr>
        <p:spPr>
          <a:xfrm>
            <a:off x="288000" y="1338262"/>
            <a:ext cx="5616332" cy="360000"/>
          </a:xfrm>
        </p:spPr>
        <p:txBody>
          <a:bodyPr anchor="ctr" anchorCtr="0">
            <a:noAutofit/>
          </a:bodyPr>
          <a:lstStyle>
            <a:lvl1pPr marL="0" indent="0" algn="l" rtl="0">
              <a:buNone/>
              <a:defRPr sz="2200">
                <a:solidFill>
                  <a:schemeClr val="accent1"/>
                </a:solidFill>
                <a:latin typeface="+mj-lt"/>
              </a:defRPr>
            </a:lvl1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100113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divider - box top left">
    <p:spTree>
      <p:nvGrpSpPr>
        <p:cNvPr id="1" name=""/>
        <p:cNvGrpSpPr/>
        <p:nvPr/>
      </p:nvGrpSpPr>
      <p:grpSpPr>
        <a:xfrm>
          <a:off x="0" y="0"/>
          <a:ext cx="0" cy="0"/>
          <a:chOff x="0" y="0"/>
          <a:chExt cx="0" cy="0"/>
        </a:xfrm>
      </p:grpSpPr>
      <p:sp>
        <p:nvSpPr>
          <p:cNvPr id="10" name="Section Divider Text"/>
          <p:cNvSpPr>
            <a:spLocks noGrp="1"/>
          </p:cNvSpPr>
          <p:nvPr>
            <p:ph type="body" sz="quarter" idx="11"/>
          </p:nvPr>
        </p:nvSpPr>
        <p:spPr>
          <a:xfrm>
            <a:off x="498367" y="989945"/>
            <a:ext cx="2814175" cy="660400"/>
          </a:xfrm>
        </p:spPr>
        <p:txBody>
          <a:bodyPr/>
          <a:lstStyle>
            <a:lvl1pPr marL="0" indent="0">
              <a:buNone/>
              <a:defRPr>
                <a:solidFill>
                  <a:schemeClr val="bg1"/>
                </a:solidFill>
                <a:latin typeface="+mj-lt"/>
              </a:defRPr>
            </a:lvl1pPr>
          </a:lstStyle>
          <a:p>
            <a:pPr lvl="0"/>
            <a:r>
              <a:rPr lang="en-US" smtClean="0"/>
              <a:t>Click to edit Master text styles</a:t>
            </a:r>
          </a:p>
        </p:txBody>
      </p:sp>
      <p:sp>
        <p:nvSpPr>
          <p:cNvPr id="2" name="Section Divider Title"/>
          <p:cNvSpPr>
            <a:spLocks noGrp="1"/>
          </p:cNvSpPr>
          <p:nvPr>
            <p:ph type="title"/>
          </p:nvPr>
        </p:nvSpPr>
        <p:spPr>
          <a:xfrm>
            <a:off x="498366" y="505884"/>
            <a:ext cx="3149685" cy="446400"/>
          </a:xfrm>
        </p:spPr>
        <p:txBody>
          <a:bodyPr/>
          <a:lstStyle>
            <a:lvl1pPr>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1154422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divider - box top right">
    <p:spTree>
      <p:nvGrpSpPr>
        <p:cNvPr id="1" name=""/>
        <p:cNvGrpSpPr/>
        <p:nvPr/>
      </p:nvGrpSpPr>
      <p:grpSpPr>
        <a:xfrm>
          <a:off x="0" y="0"/>
          <a:ext cx="0" cy="0"/>
          <a:chOff x="0" y="0"/>
          <a:chExt cx="0" cy="0"/>
        </a:xfrm>
      </p:grpSpPr>
      <p:sp>
        <p:nvSpPr>
          <p:cNvPr id="10" name="Section Divider Text"/>
          <p:cNvSpPr>
            <a:spLocks noGrp="1"/>
          </p:cNvSpPr>
          <p:nvPr>
            <p:ph type="body" sz="quarter" idx="11"/>
          </p:nvPr>
        </p:nvSpPr>
        <p:spPr>
          <a:xfrm>
            <a:off x="5932087" y="1412657"/>
            <a:ext cx="2814175" cy="660400"/>
          </a:xfrm>
        </p:spPr>
        <p:txBody>
          <a:bodyPr/>
          <a:lstStyle>
            <a:lvl1pPr marL="0" indent="0" algn="r">
              <a:buNone/>
              <a:defRPr>
                <a:solidFill>
                  <a:schemeClr val="bg1"/>
                </a:solidFill>
                <a:latin typeface="+mj-lt"/>
              </a:defRPr>
            </a:lvl1pPr>
          </a:lstStyle>
          <a:p>
            <a:pPr lvl="0"/>
            <a:r>
              <a:rPr lang="en-US" smtClean="0"/>
              <a:t>Click to edit Master text styles</a:t>
            </a:r>
          </a:p>
        </p:txBody>
      </p:sp>
      <p:sp>
        <p:nvSpPr>
          <p:cNvPr id="2" name="Section Divider Title"/>
          <p:cNvSpPr>
            <a:spLocks noGrp="1"/>
          </p:cNvSpPr>
          <p:nvPr>
            <p:ph type="title"/>
          </p:nvPr>
        </p:nvSpPr>
        <p:spPr>
          <a:xfrm>
            <a:off x="5934974" y="857297"/>
            <a:ext cx="2811288" cy="446400"/>
          </a:xfrm>
        </p:spPr>
        <p:txBody>
          <a:bodyPr/>
          <a:lstStyle>
            <a:lvl1pPr algn="r">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11148874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divider - box bottom left">
    <p:spTree>
      <p:nvGrpSpPr>
        <p:cNvPr id="1" name=""/>
        <p:cNvGrpSpPr/>
        <p:nvPr/>
      </p:nvGrpSpPr>
      <p:grpSpPr>
        <a:xfrm>
          <a:off x="0" y="0"/>
          <a:ext cx="0" cy="0"/>
          <a:chOff x="0" y="0"/>
          <a:chExt cx="0" cy="0"/>
        </a:xfrm>
      </p:grpSpPr>
      <p:sp>
        <p:nvSpPr>
          <p:cNvPr id="10" name="Section Divider Text"/>
          <p:cNvSpPr>
            <a:spLocks noGrp="1"/>
          </p:cNvSpPr>
          <p:nvPr>
            <p:ph type="body" sz="quarter" idx="11"/>
          </p:nvPr>
        </p:nvSpPr>
        <p:spPr>
          <a:xfrm>
            <a:off x="393929" y="4069593"/>
            <a:ext cx="2814175" cy="660400"/>
          </a:xfrm>
        </p:spPr>
        <p:txBody>
          <a:bodyPr/>
          <a:lstStyle>
            <a:lvl1pPr marL="0" indent="0" algn="l">
              <a:buNone/>
              <a:defRPr>
                <a:solidFill>
                  <a:schemeClr val="bg1"/>
                </a:solidFill>
                <a:latin typeface="+mj-lt"/>
              </a:defRPr>
            </a:lvl1pPr>
          </a:lstStyle>
          <a:p>
            <a:pPr lvl="0"/>
            <a:r>
              <a:rPr lang="en-US" smtClean="0"/>
              <a:t>Click to edit Master text styles</a:t>
            </a:r>
          </a:p>
        </p:txBody>
      </p:sp>
      <p:sp>
        <p:nvSpPr>
          <p:cNvPr id="2" name="Section Divider Title"/>
          <p:cNvSpPr>
            <a:spLocks noGrp="1"/>
          </p:cNvSpPr>
          <p:nvPr>
            <p:ph type="title"/>
          </p:nvPr>
        </p:nvSpPr>
        <p:spPr>
          <a:xfrm>
            <a:off x="396816" y="3514233"/>
            <a:ext cx="2811288" cy="446400"/>
          </a:xfrm>
        </p:spPr>
        <p:txBody>
          <a:bodyPr/>
          <a:lstStyle>
            <a:lvl1pPr algn="l">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5643321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tion divider - box bottom right">
    <p:spTree>
      <p:nvGrpSpPr>
        <p:cNvPr id="1" name=""/>
        <p:cNvGrpSpPr/>
        <p:nvPr/>
      </p:nvGrpSpPr>
      <p:grpSpPr>
        <a:xfrm>
          <a:off x="0" y="0"/>
          <a:ext cx="0" cy="0"/>
          <a:chOff x="0" y="0"/>
          <a:chExt cx="0" cy="0"/>
        </a:xfrm>
      </p:grpSpPr>
      <p:sp>
        <p:nvSpPr>
          <p:cNvPr id="6" name="Section Divider Text"/>
          <p:cNvSpPr>
            <a:spLocks noGrp="1"/>
          </p:cNvSpPr>
          <p:nvPr>
            <p:ph type="body" sz="quarter" idx="11"/>
          </p:nvPr>
        </p:nvSpPr>
        <p:spPr>
          <a:xfrm>
            <a:off x="5932087" y="3543381"/>
            <a:ext cx="2814175" cy="660400"/>
          </a:xfrm>
        </p:spPr>
        <p:txBody>
          <a:bodyPr/>
          <a:lstStyle>
            <a:lvl1pPr marL="0" indent="0" algn="r">
              <a:buNone/>
              <a:defRPr>
                <a:solidFill>
                  <a:schemeClr val="bg1"/>
                </a:solidFill>
                <a:latin typeface="+mj-lt"/>
              </a:defRPr>
            </a:lvl1pPr>
          </a:lstStyle>
          <a:p>
            <a:pPr lvl="0"/>
            <a:r>
              <a:rPr lang="en-US" smtClean="0"/>
              <a:t>Click to edit Master text styles</a:t>
            </a:r>
          </a:p>
        </p:txBody>
      </p:sp>
      <p:sp>
        <p:nvSpPr>
          <p:cNvPr id="5" name="Section Divider Title"/>
          <p:cNvSpPr>
            <a:spLocks noGrp="1"/>
          </p:cNvSpPr>
          <p:nvPr>
            <p:ph type="title"/>
          </p:nvPr>
        </p:nvSpPr>
        <p:spPr>
          <a:xfrm>
            <a:off x="5934974" y="2988021"/>
            <a:ext cx="2811288" cy="446400"/>
          </a:xfrm>
        </p:spPr>
        <p:txBody>
          <a:bodyPr/>
          <a:lstStyle>
            <a:lvl1pPr algn="r">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25686199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divider - box mid top">
    <p:spTree>
      <p:nvGrpSpPr>
        <p:cNvPr id="1" name=""/>
        <p:cNvGrpSpPr/>
        <p:nvPr/>
      </p:nvGrpSpPr>
      <p:grpSpPr>
        <a:xfrm>
          <a:off x="0" y="0"/>
          <a:ext cx="0" cy="0"/>
          <a:chOff x="0" y="0"/>
          <a:chExt cx="0" cy="0"/>
        </a:xfrm>
      </p:grpSpPr>
      <p:sp>
        <p:nvSpPr>
          <p:cNvPr id="10" name="Section Divider Text"/>
          <p:cNvSpPr>
            <a:spLocks noGrp="1"/>
          </p:cNvSpPr>
          <p:nvPr>
            <p:ph type="body" sz="quarter" idx="11"/>
          </p:nvPr>
        </p:nvSpPr>
        <p:spPr>
          <a:xfrm>
            <a:off x="1696517" y="938204"/>
            <a:ext cx="2814175" cy="660400"/>
          </a:xfrm>
        </p:spPr>
        <p:txBody>
          <a:bodyPr/>
          <a:lstStyle>
            <a:lvl1pPr marL="0" indent="0" algn="r">
              <a:buNone/>
              <a:defRPr>
                <a:solidFill>
                  <a:schemeClr val="bg1"/>
                </a:solidFill>
                <a:latin typeface="+mj-lt"/>
              </a:defRPr>
            </a:lvl1pPr>
          </a:lstStyle>
          <a:p>
            <a:pPr lvl="0"/>
            <a:r>
              <a:rPr lang="en-US" smtClean="0"/>
              <a:t>Click to edit Master text styles</a:t>
            </a:r>
          </a:p>
        </p:txBody>
      </p:sp>
      <p:sp>
        <p:nvSpPr>
          <p:cNvPr id="2" name="Section DividerTitle"/>
          <p:cNvSpPr>
            <a:spLocks noGrp="1"/>
          </p:cNvSpPr>
          <p:nvPr>
            <p:ph type="title"/>
          </p:nvPr>
        </p:nvSpPr>
        <p:spPr>
          <a:xfrm>
            <a:off x="431321" y="382844"/>
            <a:ext cx="4079371" cy="446400"/>
          </a:xfrm>
        </p:spPr>
        <p:txBody>
          <a:bodyPr/>
          <a:lstStyle>
            <a:lvl1pPr algn="r">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28901200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ubsection 1">
    <p:spTree>
      <p:nvGrpSpPr>
        <p:cNvPr id="1" name=""/>
        <p:cNvGrpSpPr/>
        <p:nvPr/>
      </p:nvGrpSpPr>
      <p:grpSpPr>
        <a:xfrm>
          <a:off x="0" y="0"/>
          <a:ext cx="0" cy="0"/>
          <a:chOff x="0" y="0"/>
          <a:chExt cx="0" cy="0"/>
        </a:xfrm>
      </p:grpSpPr>
      <p:sp>
        <p:nvSpPr>
          <p:cNvPr id="10" name="Subsection Divider Text"/>
          <p:cNvSpPr>
            <a:spLocks noGrp="1"/>
          </p:cNvSpPr>
          <p:nvPr>
            <p:ph type="body" sz="quarter" idx="11"/>
          </p:nvPr>
        </p:nvSpPr>
        <p:spPr>
          <a:xfrm>
            <a:off x="431321" y="938204"/>
            <a:ext cx="8384875" cy="1804996"/>
          </a:xfrm>
        </p:spPr>
        <p:txBody>
          <a:bodyPr/>
          <a:lstStyle>
            <a:lvl1pPr marL="0" indent="0" algn="l">
              <a:buNone/>
              <a:defRPr>
                <a:solidFill>
                  <a:schemeClr val="bg1"/>
                </a:solidFill>
                <a:latin typeface="+mj-lt"/>
              </a:defRPr>
            </a:lvl1pPr>
          </a:lstStyle>
          <a:p>
            <a:pPr lvl="0"/>
            <a:r>
              <a:rPr lang="en-US" smtClean="0"/>
              <a:t>Click to edit Master text styles</a:t>
            </a:r>
          </a:p>
        </p:txBody>
      </p:sp>
      <p:sp>
        <p:nvSpPr>
          <p:cNvPr id="2" name="Subsection Divider Title"/>
          <p:cNvSpPr>
            <a:spLocks noGrp="1"/>
          </p:cNvSpPr>
          <p:nvPr>
            <p:ph type="title"/>
          </p:nvPr>
        </p:nvSpPr>
        <p:spPr>
          <a:xfrm>
            <a:off x="431321" y="382844"/>
            <a:ext cx="8376249" cy="446400"/>
          </a:xfrm>
        </p:spPr>
        <p:txBody>
          <a:bodyPr/>
          <a:lstStyle>
            <a:lvl1pPr algn="l">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38978323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8377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pic>
        <p:nvPicPr>
          <p:cNvPr id="6" name="Cover Pictur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15" y="0"/>
            <a:ext cx="9134977" cy="5143500"/>
          </a:xfrm>
          <a:prstGeom prst="rect">
            <a:avLst/>
          </a:prstGeom>
        </p:spPr>
      </p:pic>
      <p:sp>
        <p:nvSpPr>
          <p:cNvPr id="10" name="Cobranding Logo"/>
          <p:cNvSpPr>
            <a:spLocks noGrp="1"/>
          </p:cNvSpPr>
          <p:nvPr>
            <p:ph type="pic" sz="quarter" idx="13" hasCustomPrompt="1"/>
          </p:nvPr>
        </p:nvSpPr>
        <p:spPr>
          <a:xfrm>
            <a:off x="6075683" y="1785938"/>
            <a:ext cx="2466975" cy="1216025"/>
          </a:xfrm>
        </p:spPr>
        <p:txBody>
          <a:bodyPr/>
          <a:lstStyle>
            <a:lvl1pPr marL="0" indent="0">
              <a:buFontTx/>
              <a:buNone/>
              <a:defRPr/>
            </a:lvl1pPr>
          </a:lstStyle>
          <a:p>
            <a:r>
              <a:rPr lang="en-GB" dirty="0" smtClean="0"/>
              <a:t>Cobranding</a:t>
            </a:r>
            <a:endParaRPr lang="en-GB" dirty="0"/>
          </a:p>
        </p:txBody>
      </p:sp>
      <p:sp>
        <p:nvSpPr>
          <p:cNvPr id="9" name="OurLogo"/>
          <p:cNvSpPr>
            <a:spLocks noGrp="1" noChangeAspect="1"/>
          </p:cNvSpPr>
          <p:nvPr>
            <p:ph type="pic" sz="quarter" idx="14"/>
          </p:nvPr>
        </p:nvSpPr>
        <p:spPr>
          <a:xfrm>
            <a:off x="7704000" y="576000"/>
            <a:ext cx="828000" cy="828000"/>
          </a:xfrm>
        </p:spPr>
        <p:txBody>
          <a:bodyPr/>
          <a:lstStyle>
            <a:lvl1pPr marL="0" indent="0">
              <a:buNone/>
              <a:defRPr/>
            </a:lvl1pPr>
          </a:lstStyle>
          <a:p>
            <a:r>
              <a:rPr lang="en-US" dirty="0" smtClean="0"/>
              <a:t>Click icon to add picture</a:t>
            </a:r>
            <a:endParaRPr lang="en-GB" dirty="0"/>
          </a:p>
        </p:txBody>
      </p:sp>
      <p:sp>
        <p:nvSpPr>
          <p:cNvPr id="12" name="Cover Additional Title"/>
          <p:cNvSpPr>
            <a:spLocks noGrp="1"/>
          </p:cNvSpPr>
          <p:nvPr>
            <p:ph type="body" sz="quarter" idx="11"/>
          </p:nvPr>
        </p:nvSpPr>
        <p:spPr>
          <a:xfrm>
            <a:off x="3481219" y="4082725"/>
            <a:ext cx="5061439" cy="686125"/>
          </a:xfrm>
        </p:spPr>
        <p:txBody>
          <a:bodyPr>
            <a:normAutofit/>
          </a:bodyPr>
          <a:lstStyle>
            <a:lvl1pPr marL="0" indent="0" algn="r">
              <a:buNone/>
              <a:defRPr sz="1600" baseline="0">
                <a:solidFill>
                  <a:srgbClr val="4D4D4D"/>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11" name="Cover Subtitle"/>
          <p:cNvSpPr>
            <a:spLocks noGrp="1"/>
          </p:cNvSpPr>
          <p:nvPr>
            <p:ph type="body" sz="quarter" idx="10"/>
          </p:nvPr>
        </p:nvSpPr>
        <p:spPr>
          <a:xfrm>
            <a:off x="3481219" y="3636124"/>
            <a:ext cx="5061439" cy="430213"/>
          </a:xfrm>
        </p:spPr>
        <p:txBody>
          <a:bodyPr>
            <a:noAutofit/>
          </a:bodyPr>
          <a:lstStyle>
            <a:lvl1pPr marL="0" indent="0" algn="r">
              <a:buNone/>
              <a:defRPr sz="2400">
                <a:solidFill>
                  <a:schemeClr val="accent1"/>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8" name="Cover Title"/>
          <p:cNvSpPr>
            <a:spLocks noGrp="1"/>
          </p:cNvSpPr>
          <p:nvPr>
            <p:ph type="title"/>
          </p:nvPr>
        </p:nvSpPr>
        <p:spPr>
          <a:xfrm>
            <a:off x="1811547" y="3180321"/>
            <a:ext cx="6730781" cy="446400"/>
          </a:xfrm>
        </p:spPr>
        <p:txBody>
          <a:bodyPr anchor="b" anchorCtr="0">
            <a:noAutofit/>
          </a:bodyPr>
          <a:lstStyle>
            <a:lvl1pPr algn="r">
              <a:defRPr sz="3200"/>
            </a:lvl1pPr>
          </a:lstStyle>
          <a:p>
            <a:r>
              <a:rPr lang="en-US" smtClean="0"/>
              <a:t>Click to edit Master title style</a:t>
            </a:r>
            <a:endParaRPr lang="en-GB" dirty="0"/>
          </a:p>
        </p:txBody>
      </p:sp>
    </p:spTree>
    <p:extLst>
      <p:ext uri="{BB962C8B-B14F-4D97-AF65-F5344CB8AC3E}">
        <p14:creationId xmlns:p14="http://schemas.microsoft.com/office/powerpoint/2010/main" val="28860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ready for Picture">
    <p:spTree>
      <p:nvGrpSpPr>
        <p:cNvPr id="1" name=""/>
        <p:cNvGrpSpPr/>
        <p:nvPr/>
      </p:nvGrpSpPr>
      <p:grpSpPr>
        <a:xfrm>
          <a:off x="0" y="0"/>
          <a:ext cx="0" cy="0"/>
          <a:chOff x="0" y="0"/>
          <a:chExt cx="0" cy="0"/>
        </a:xfrm>
      </p:grpSpPr>
      <p:sp>
        <p:nvSpPr>
          <p:cNvPr id="10" name="Cobranding Logo"/>
          <p:cNvSpPr>
            <a:spLocks noGrp="1"/>
          </p:cNvSpPr>
          <p:nvPr>
            <p:ph type="pic" sz="quarter" idx="13" hasCustomPrompt="1"/>
          </p:nvPr>
        </p:nvSpPr>
        <p:spPr>
          <a:xfrm>
            <a:off x="6075683" y="1785938"/>
            <a:ext cx="2466975" cy="1216025"/>
          </a:xfrm>
        </p:spPr>
        <p:txBody>
          <a:bodyPr/>
          <a:lstStyle>
            <a:lvl1pPr marL="0" indent="0">
              <a:buFontTx/>
              <a:buNone/>
              <a:defRPr/>
            </a:lvl1pPr>
          </a:lstStyle>
          <a:p>
            <a:r>
              <a:rPr lang="en-GB" dirty="0" smtClean="0"/>
              <a:t>Cobranding</a:t>
            </a:r>
            <a:endParaRPr lang="en-GB" dirty="0"/>
          </a:p>
        </p:txBody>
      </p:sp>
      <p:sp>
        <p:nvSpPr>
          <p:cNvPr id="9" name="OurLogo"/>
          <p:cNvSpPr>
            <a:spLocks noGrp="1" noChangeAspect="1"/>
          </p:cNvSpPr>
          <p:nvPr>
            <p:ph type="pic" sz="quarter" idx="14"/>
          </p:nvPr>
        </p:nvSpPr>
        <p:spPr>
          <a:xfrm>
            <a:off x="7704000" y="576000"/>
            <a:ext cx="828000" cy="828000"/>
          </a:xfrm>
        </p:spPr>
        <p:txBody>
          <a:bodyPr/>
          <a:lstStyle>
            <a:lvl1pPr marL="0" indent="0">
              <a:buNone/>
              <a:defRPr/>
            </a:lvl1pPr>
          </a:lstStyle>
          <a:p>
            <a:r>
              <a:rPr lang="en-US" dirty="0" smtClean="0"/>
              <a:t>Click icon to add picture</a:t>
            </a:r>
            <a:endParaRPr lang="en-GB" dirty="0"/>
          </a:p>
        </p:txBody>
      </p:sp>
      <p:sp>
        <p:nvSpPr>
          <p:cNvPr id="12" name="Cover Additional Title"/>
          <p:cNvSpPr>
            <a:spLocks noGrp="1"/>
          </p:cNvSpPr>
          <p:nvPr>
            <p:ph type="body" sz="quarter" idx="11"/>
          </p:nvPr>
        </p:nvSpPr>
        <p:spPr>
          <a:xfrm>
            <a:off x="3481219" y="4082725"/>
            <a:ext cx="5061439" cy="686125"/>
          </a:xfrm>
        </p:spPr>
        <p:txBody>
          <a:bodyPr>
            <a:normAutofit/>
          </a:bodyPr>
          <a:lstStyle>
            <a:lvl1pPr marL="0" indent="0" algn="r">
              <a:buNone/>
              <a:defRPr sz="1600" baseline="0">
                <a:solidFill>
                  <a:srgbClr val="4D4D4D"/>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11" name="Cover Subtitle"/>
          <p:cNvSpPr>
            <a:spLocks noGrp="1"/>
          </p:cNvSpPr>
          <p:nvPr>
            <p:ph type="body" sz="quarter" idx="10"/>
          </p:nvPr>
        </p:nvSpPr>
        <p:spPr>
          <a:xfrm>
            <a:off x="3481219" y="3636124"/>
            <a:ext cx="5061439" cy="430213"/>
          </a:xfrm>
        </p:spPr>
        <p:txBody>
          <a:bodyPr>
            <a:noAutofit/>
          </a:bodyPr>
          <a:lstStyle>
            <a:lvl1pPr marL="0" indent="0" algn="r">
              <a:buNone/>
              <a:defRPr sz="2400">
                <a:solidFill>
                  <a:schemeClr val="accent1"/>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8" name="Cover Title"/>
          <p:cNvSpPr>
            <a:spLocks noGrp="1"/>
          </p:cNvSpPr>
          <p:nvPr>
            <p:ph type="title"/>
          </p:nvPr>
        </p:nvSpPr>
        <p:spPr>
          <a:xfrm>
            <a:off x="1811547" y="3180321"/>
            <a:ext cx="6730781" cy="446400"/>
          </a:xfrm>
        </p:spPr>
        <p:txBody>
          <a:bodyPr anchor="b" anchorCtr="0">
            <a:noAutofit/>
          </a:bodyPr>
          <a:lstStyle>
            <a:lvl1pPr algn="r">
              <a:defRPr sz="3200"/>
            </a:lvl1pPr>
          </a:lstStyle>
          <a:p>
            <a:r>
              <a:rPr lang="en-US" smtClean="0"/>
              <a:t>Click to edit Master title style</a:t>
            </a:r>
            <a:endParaRPr lang="en-GB" dirty="0"/>
          </a:p>
        </p:txBody>
      </p:sp>
    </p:spTree>
    <p:extLst>
      <p:ext uri="{BB962C8B-B14F-4D97-AF65-F5344CB8AC3E}">
        <p14:creationId xmlns:p14="http://schemas.microsoft.com/office/powerpoint/2010/main" val="268373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Title">
    <p:spTree>
      <p:nvGrpSpPr>
        <p:cNvPr id="1" name=""/>
        <p:cNvGrpSpPr/>
        <p:nvPr/>
      </p:nvGrpSpPr>
      <p:grpSpPr>
        <a:xfrm>
          <a:off x="0" y="0"/>
          <a:ext cx="0" cy="0"/>
          <a:chOff x="0" y="0"/>
          <a:chExt cx="0" cy="0"/>
        </a:xfrm>
      </p:grpSpPr>
      <p:sp>
        <p:nvSpPr>
          <p:cNvPr id="13"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12"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Content"/>
          <p:cNvSpPr>
            <a:spLocks noGrp="1"/>
          </p:cNvSpPr>
          <p:nvPr>
            <p:ph sz="quarter" idx="12"/>
          </p:nvPr>
        </p:nvSpPr>
        <p:spPr>
          <a:xfrm>
            <a:off x="288000" y="900000"/>
            <a:ext cx="8568000" cy="39378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Slide Title"/>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2056769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Title with quote">
    <p:spTree>
      <p:nvGrpSpPr>
        <p:cNvPr id="1" name=""/>
        <p:cNvGrpSpPr/>
        <p:nvPr/>
      </p:nvGrpSpPr>
      <p:grpSpPr>
        <a:xfrm>
          <a:off x="0" y="0"/>
          <a:ext cx="0" cy="0"/>
          <a:chOff x="0" y="0"/>
          <a:chExt cx="0" cy="0"/>
        </a:xfrm>
      </p:grpSpPr>
      <p:sp>
        <p:nvSpPr>
          <p:cNvPr id="11"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1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Quote Text"/>
          <p:cNvSpPr>
            <a:spLocks noGrp="1"/>
          </p:cNvSpPr>
          <p:nvPr>
            <p:ph type="body" sz="quarter" idx="13"/>
          </p:nvPr>
        </p:nvSpPr>
        <p:spPr>
          <a:xfrm>
            <a:off x="6478247" y="2410933"/>
            <a:ext cx="2377754" cy="1874881"/>
          </a:xfrm>
        </p:spPr>
        <p:txBody>
          <a:bodyPr lIns="0" rIns="0" anchor="ctr" anchorCtr="0">
            <a:normAutofit/>
          </a:bodyPr>
          <a:lstStyle>
            <a:lvl1pPr marL="0" indent="0">
              <a:spcAft>
                <a:spcPts val="600"/>
              </a:spcAft>
              <a:buNone/>
              <a:defRPr sz="2000" b="1" baseline="0">
                <a:solidFill>
                  <a:srgbClr val="4D4D4D"/>
                </a:solidFill>
                <a:latin typeface="Calibri" panose="020F0502020204030204" pitchFamily="34" charset="0"/>
                <a:cs typeface="Calibri" panose="020F0502020204030204" pitchFamily="34" charset="0"/>
              </a:defRPr>
            </a:lvl1pPr>
          </a:lstStyle>
          <a:p>
            <a:pPr lvl="0"/>
            <a:r>
              <a:rPr lang="en-US" smtClean="0"/>
              <a:t>Click to edit Master text styles</a:t>
            </a:r>
          </a:p>
        </p:txBody>
      </p:sp>
      <p:sp>
        <p:nvSpPr>
          <p:cNvPr id="9" name="Quote Source"/>
          <p:cNvSpPr>
            <a:spLocks noGrp="1"/>
          </p:cNvSpPr>
          <p:nvPr>
            <p:ph type="body" sz="quarter" idx="14"/>
          </p:nvPr>
        </p:nvSpPr>
        <p:spPr>
          <a:xfrm>
            <a:off x="6896159" y="4304243"/>
            <a:ext cx="1959842" cy="539701"/>
          </a:xfrm>
        </p:spPr>
        <p:txBody>
          <a:bodyPr lIns="0" rIns="0">
            <a:noAutofit/>
          </a:bodyPr>
          <a:lstStyle>
            <a:lvl1pPr marL="0" indent="0" algn="r">
              <a:spcAft>
                <a:spcPts val="0"/>
              </a:spcAft>
              <a:buNone/>
              <a:defRPr sz="1400" i="1" baseline="0">
                <a:solidFill>
                  <a:srgbClr val="4D4D4D"/>
                </a:solidFill>
                <a:latin typeface="Calibri" panose="020F0502020204030204" pitchFamily="34" charset="0"/>
                <a:cs typeface="Calibri" panose="020F0502020204030204" pitchFamily="34" charset="0"/>
              </a:defRPr>
            </a:lvl1pPr>
          </a:lstStyle>
          <a:p>
            <a:pPr lvl="0"/>
            <a:r>
              <a:rPr lang="en-US" smtClean="0"/>
              <a:t>Click to edit Master text styles</a:t>
            </a:r>
          </a:p>
        </p:txBody>
      </p:sp>
      <p:sp>
        <p:nvSpPr>
          <p:cNvPr id="6" name="Content"/>
          <p:cNvSpPr>
            <a:spLocks noGrp="1"/>
          </p:cNvSpPr>
          <p:nvPr>
            <p:ph sz="quarter" idx="12"/>
          </p:nvPr>
        </p:nvSpPr>
        <p:spPr>
          <a:xfrm>
            <a:off x="288000" y="900000"/>
            <a:ext cx="5498547" cy="400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Slide Title"/>
          <p:cNvSpPr>
            <a:spLocks noGrp="1"/>
          </p:cNvSpPr>
          <p:nvPr>
            <p:ph type="title"/>
          </p:nvPr>
        </p:nvSpPr>
        <p:spPr/>
        <p:txBody>
          <a:bodyPr/>
          <a:lstStyle>
            <a:lvl1pPr>
              <a:defRPr baseline="0">
                <a:solidFill>
                  <a:srgbClr val="333333"/>
                </a:solidFill>
              </a:defRPr>
            </a:lvl1pPr>
          </a:lstStyle>
          <a:p>
            <a:r>
              <a:rPr lang="en-US" smtClean="0"/>
              <a:t>Click to edit Master title style</a:t>
            </a:r>
            <a:endParaRPr lang="en-GB"/>
          </a:p>
        </p:txBody>
      </p:sp>
    </p:spTree>
    <p:extLst>
      <p:ext uri="{BB962C8B-B14F-4D97-AF65-F5344CB8AC3E}">
        <p14:creationId xmlns:p14="http://schemas.microsoft.com/office/powerpoint/2010/main" val="3286053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and Title with quote ALT">
    <p:spTree>
      <p:nvGrpSpPr>
        <p:cNvPr id="1" name=""/>
        <p:cNvGrpSpPr/>
        <p:nvPr/>
      </p:nvGrpSpPr>
      <p:grpSpPr>
        <a:xfrm>
          <a:off x="0" y="0"/>
          <a:ext cx="0" cy="0"/>
          <a:chOff x="0" y="0"/>
          <a:chExt cx="0" cy="0"/>
        </a:xfrm>
      </p:grpSpPr>
      <p:sp>
        <p:nvSpPr>
          <p:cNvPr id="11"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1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Quote Source"/>
          <p:cNvSpPr>
            <a:spLocks noGrp="1"/>
          </p:cNvSpPr>
          <p:nvPr>
            <p:ph type="body" sz="quarter" idx="14"/>
          </p:nvPr>
        </p:nvSpPr>
        <p:spPr>
          <a:xfrm>
            <a:off x="6896159" y="4304243"/>
            <a:ext cx="1959842" cy="539701"/>
          </a:xfrm>
        </p:spPr>
        <p:txBody>
          <a:bodyPr lIns="0" rIns="0">
            <a:noAutofit/>
          </a:bodyPr>
          <a:lstStyle>
            <a:lvl1pPr marL="0" indent="0" algn="r">
              <a:spcAft>
                <a:spcPts val="0"/>
              </a:spcAft>
              <a:buNone/>
              <a:defRPr sz="1400" i="1" baseline="0">
                <a:solidFill>
                  <a:srgbClr val="4D4D4D"/>
                </a:solidFill>
                <a:latin typeface="Calibri" panose="020F0502020204030204" pitchFamily="34" charset="0"/>
                <a:cs typeface="Calibri" panose="020F0502020204030204" pitchFamily="34" charset="0"/>
              </a:defRPr>
            </a:lvl1pPr>
          </a:lstStyle>
          <a:p>
            <a:pPr lvl="0"/>
            <a:r>
              <a:rPr lang="en-US" smtClean="0"/>
              <a:t>Click to edit Master text styles</a:t>
            </a:r>
          </a:p>
        </p:txBody>
      </p:sp>
      <p:sp>
        <p:nvSpPr>
          <p:cNvPr id="5" name="Quote Text"/>
          <p:cNvSpPr>
            <a:spLocks noGrp="1"/>
          </p:cNvSpPr>
          <p:nvPr>
            <p:ph type="body" sz="quarter" idx="13"/>
          </p:nvPr>
        </p:nvSpPr>
        <p:spPr>
          <a:xfrm>
            <a:off x="6478247" y="2410933"/>
            <a:ext cx="2377754" cy="1874881"/>
          </a:xfrm>
        </p:spPr>
        <p:txBody>
          <a:bodyPr lIns="0" rIns="0" anchor="ctr" anchorCtr="0">
            <a:normAutofit/>
          </a:bodyPr>
          <a:lstStyle>
            <a:lvl1pPr marL="0" indent="0">
              <a:spcAft>
                <a:spcPts val="600"/>
              </a:spcAft>
              <a:buNone/>
              <a:defRPr sz="2000" b="1" baseline="0">
                <a:solidFill>
                  <a:srgbClr val="4D4D4D"/>
                </a:solidFill>
                <a:latin typeface="Calibri" panose="020F0502020204030204" pitchFamily="34" charset="0"/>
                <a:cs typeface="Calibri" panose="020F0502020204030204" pitchFamily="34" charset="0"/>
              </a:defRPr>
            </a:lvl1pPr>
          </a:lstStyle>
          <a:p>
            <a:pPr lvl="0"/>
            <a:r>
              <a:rPr lang="en-US" smtClean="0"/>
              <a:t>Click to edit Master text styles</a:t>
            </a:r>
          </a:p>
        </p:txBody>
      </p:sp>
      <p:sp>
        <p:nvSpPr>
          <p:cNvPr id="6" name="Content"/>
          <p:cNvSpPr>
            <a:spLocks noGrp="1"/>
          </p:cNvSpPr>
          <p:nvPr>
            <p:ph sz="quarter" idx="12"/>
          </p:nvPr>
        </p:nvSpPr>
        <p:spPr>
          <a:xfrm>
            <a:off x="288000" y="900000"/>
            <a:ext cx="5498547" cy="400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588905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Title, Subtitle ">
    <p:spTree>
      <p:nvGrpSpPr>
        <p:cNvPr id="1" name=""/>
        <p:cNvGrpSpPr/>
        <p:nvPr/>
      </p:nvGrpSpPr>
      <p:grpSpPr>
        <a:xfrm>
          <a:off x="0" y="0"/>
          <a:ext cx="0" cy="0"/>
          <a:chOff x="0" y="0"/>
          <a:chExt cx="0" cy="0"/>
        </a:xfrm>
      </p:grpSpPr>
      <p:sp>
        <p:nvSpPr>
          <p:cNvPr id="10"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9"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Content"/>
          <p:cNvSpPr>
            <a:spLocks noGrp="1"/>
          </p:cNvSpPr>
          <p:nvPr>
            <p:ph sz="quarter" idx="12"/>
          </p:nvPr>
        </p:nvSpPr>
        <p:spPr>
          <a:xfrm>
            <a:off x="288000" y="1346400"/>
            <a:ext cx="8568000" cy="34807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Slide Subtitle"/>
          <p:cNvSpPr>
            <a:spLocks noGrp="1"/>
          </p:cNvSpPr>
          <p:nvPr>
            <p:ph type="body" sz="quarter" idx="13"/>
          </p:nvPr>
        </p:nvSpPr>
        <p:spPr>
          <a:xfrm>
            <a:off x="287338"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1955591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ual column">
    <p:spTree>
      <p:nvGrpSpPr>
        <p:cNvPr id="1" name=""/>
        <p:cNvGrpSpPr/>
        <p:nvPr/>
      </p:nvGrpSpPr>
      <p:grpSpPr>
        <a:xfrm>
          <a:off x="0" y="0"/>
          <a:ext cx="0" cy="0"/>
          <a:chOff x="0" y="0"/>
          <a:chExt cx="0" cy="0"/>
        </a:xfrm>
      </p:grpSpPr>
      <p:sp>
        <p:nvSpPr>
          <p:cNvPr id="10"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9"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Content Right"/>
          <p:cNvSpPr>
            <a:spLocks noGrp="1"/>
          </p:cNvSpPr>
          <p:nvPr>
            <p:ph sz="quarter" idx="14"/>
          </p:nvPr>
        </p:nvSpPr>
        <p:spPr>
          <a:xfrm>
            <a:off x="4788000" y="1346399"/>
            <a:ext cx="4068000" cy="34914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Content Left"/>
          <p:cNvSpPr>
            <a:spLocks noGrp="1"/>
          </p:cNvSpPr>
          <p:nvPr>
            <p:ph sz="quarter" idx="12"/>
          </p:nvPr>
        </p:nvSpPr>
        <p:spPr>
          <a:xfrm>
            <a:off x="288000" y="1346400"/>
            <a:ext cx="4068000" cy="34914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Slide Subtitle"/>
          <p:cNvSpPr>
            <a:spLocks noGrp="1"/>
          </p:cNvSpPr>
          <p:nvPr>
            <p:ph type="body" sz="quarter" idx="13"/>
          </p:nvPr>
        </p:nvSpPr>
        <p:spPr>
          <a:xfrm>
            <a:off x="287338"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628690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sp>
        <p:nvSpPr>
          <p:cNvPr id="5"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3" name="Content"/>
          <p:cNvSpPr>
            <a:spLocks noGrp="1"/>
          </p:cNvSpPr>
          <p:nvPr>
            <p:ph type="body" idx="1"/>
          </p:nvPr>
        </p:nvSpPr>
        <p:spPr>
          <a:xfrm>
            <a:off x="288000" y="899999"/>
            <a:ext cx="8568000" cy="4002201"/>
          </a:xfrm>
          <a:prstGeom prst="rect">
            <a:avLst/>
          </a:prstGeom>
          <a:ln w="12700" cap="rnd" cmpd="sng" algn="ctr">
            <a:noFill/>
            <a:prstDash val="solid"/>
          </a:ln>
        </p:spPr>
        <p:txBody>
          <a:bodyPr vert="horz" wrap="square" lIns="0" tIns="36000" rIns="0" bIns="36000" rtlCol="0" anchor="t" anchorCtr="0">
            <a:normAutofit/>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vl6pPr>
              <a:defRPr>
                <a:latin typeface="+mn-lt"/>
              </a:defRPr>
            </a:lvl6pPr>
            <a:lvl7pPr>
              <a:defRPr>
                <a:latin typeface="+mn-lt"/>
              </a:defRPr>
            </a:lvl7pPr>
            <a:lvl8pPr>
              <a:defRPr>
                <a:latin typeface="+mn-lt"/>
              </a:defRPr>
            </a:lvl8pPr>
            <a:lvl9pPr>
              <a:defRPr>
                <a:latin typeface="+mn-l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ru-RU" dirty="0"/>
          </a:p>
        </p:txBody>
      </p:sp>
      <p:sp>
        <p:nvSpPr>
          <p:cNvPr id="2" name="Title"/>
          <p:cNvSpPr>
            <a:spLocks noGrp="1"/>
          </p:cNvSpPr>
          <p:nvPr>
            <p:ph type="title"/>
          </p:nvPr>
        </p:nvSpPr>
        <p:spPr>
          <a:xfrm>
            <a:off x="288000" y="288000"/>
            <a:ext cx="8568000" cy="446400"/>
          </a:xfrm>
          <a:prstGeom prst="rect">
            <a:avLst/>
          </a:prstGeom>
          <a:ln w="12700" cap="rnd" cmpd="sng" algn="ctr">
            <a:noFill/>
            <a:prstDash val="solid"/>
          </a:ln>
        </p:spPr>
        <p:txBody>
          <a:bodyPr vert="horz" wrap="square" lIns="0" tIns="36000" rIns="0" bIns="36000" rtlCol="0" anchor="b" anchorCtr="0">
            <a:noAutofit/>
          </a:bodyPr>
          <a:lstStyle>
            <a:lvl1pPr>
              <a:defRPr>
                <a:latin typeface="+mj-lt"/>
              </a:defRPr>
            </a:lvl1pPr>
          </a:lstStyle>
          <a:p>
            <a:r>
              <a:rPr lang="en-US" smtClean="0"/>
              <a:t>Click to edit Master title style</a:t>
            </a:r>
            <a:endParaRPr lang="ru-RU" dirty="0"/>
          </a:p>
        </p:txBody>
      </p:sp>
    </p:spTree>
    <p:extLst>
      <p:ext uri="{BB962C8B-B14F-4D97-AF65-F5344CB8AC3E}">
        <p14:creationId xmlns:p14="http://schemas.microsoft.com/office/powerpoint/2010/main" val="1724091991"/>
      </p:ext>
    </p:extLst>
  </p:cSld>
  <p:clrMap bg1="lt1" tx1="dk1" bg2="lt2" tx2="dk2" accent1="accent1" accent2="accent2" accent3="accent3" accent4="accent4" accent5="accent5" accent6="accent6" hlink="hlink" folHlink="folHlink"/>
  <p:sldLayoutIdLst>
    <p:sldLayoutId id="2147483660" r:id="rId1"/>
    <p:sldLayoutId id="2147483677" r:id="rId2"/>
    <p:sldLayoutId id="2147483675" r:id="rId3"/>
    <p:sldLayoutId id="2147483687" r:id="rId4"/>
    <p:sldLayoutId id="2147483649" r:id="rId5"/>
    <p:sldLayoutId id="2147483663" r:id="rId6"/>
    <p:sldLayoutId id="2147483686" r:id="rId7"/>
    <p:sldLayoutId id="2147483650" r:id="rId8"/>
    <p:sldLayoutId id="2147483652" r:id="rId9"/>
    <p:sldLayoutId id="2147483653" r:id="rId10"/>
    <p:sldLayoutId id="2147483654" r:id="rId11"/>
    <p:sldLayoutId id="2147483655" r:id="rId12"/>
    <p:sldLayoutId id="2147483665" r:id="rId13"/>
    <p:sldLayoutId id="2147483684" r:id="rId14"/>
    <p:sldLayoutId id="2147483685" r:id="rId15"/>
    <p:sldLayoutId id="2147483683" r:id="rId16"/>
    <p:sldLayoutId id="2147483666" r:id="rId17"/>
    <p:sldLayoutId id="2147483667" r:id="rId18"/>
    <p:sldLayoutId id="2147483656" r:id="rId19"/>
    <p:sldLayoutId id="2147483657" r:id="rId20"/>
    <p:sldLayoutId id="2147483658" r:id="rId21"/>
    <p:sldLayoutId id="2147483659" r:id="rId22"/>
    <p:sldLayoutId id="2147483661" r:id="rId23"/>
    <p:sldLayoutId id="2147483669" r:id="rId24"/>
    <p:sldLayoutId id="2147483674" r:id="rId25"/>
    <p:sldLayoutId id="2147483672" r:id="rId26"/>
    <p:sldLayoutId id="2147483670" r:id="rId27"/>
    <p:sldLayoutId id="2147483671" r:id="rId28"/>
    <p:sldLayoutId id="2147483688" r:id="rId29"/>
  </p:sldLayoutIdLst>
  <p:hf hdr="0" dt="0"/>
  <p:txStyles>
    <p:titleStyle>
      <a:lvl1pPr marL="0" algn="l" defTabSz="914400" rtl="0" eaLnBrk="1" latinLnBrk="0" hangingPunct="1">
        <a:buNone/>
        <a:defRPr sz="2800" b="0" i="0" u="none" kern="1200" cap="none" baseline="0">
          <a:solidFill>
            <a:srgbClr val="4D4D4D"/>
          </a:solidFill>
          <a:uFill>
            <a:solidFill>
              <a:schemeClr val="tx1"/>
            </a:solidFill>
          </a:uFill>
          <a:latin typeface="+mj-lt"/>
          <a:ea typeface="+mj-ea"/>
          <a:cs typeface="+mj-cs"/>
        </a:defRPr>
      </a:lvl1pPr>
    </p:titleStyle>
    <p:bodyStyle>
      <a:lvl1pPr marL="270000" indent="-270000" algn="l" defTabSz="914400" rtl="0" eaLnBrk="1" latinLnBrk="0" hangingPunct="1">
        <a:spcAft>
          <a:spcPts val="900"/>
        </a:spcAft>
        <a:buClr>
          <a:schemeClr val="accent1"/>
        </a:buClr>
        <a:buSzPct val="100000"/>
        <a:buFont typeface="Arial" panose="020B0604020202020204" pitchFamily="34" charset="0"/>
        <a:buChar char="•"/>
        <a:defRPr sz="2000" b="0" i="0" u="none" kern="1200" cap="none">
          <a:solidFill>
            <a:srgbClr val="4D4D4D"/>
          </a:solidFill>
          <a:uFill>
            <a:solidFill>
              <a:schemeClr val="tx1"/>
            </a:solidFill>
          </a:uFill>
          <a:latin typeface="+mn-lt"/>
          <a:ea typeface="+mn-ea"/>
          <a:cs typeface="+mn-cs"/>
        </a:defRPr>
      </a:lvl1pPr>
      <a:lvl2pPr marL="540000" indent="-270000" algn="l" defTabSz="914400" rtl="0" eaLnBrk="1" latinLnBrk="0" hangingPunct="1">
        <a:spcAft>
          <a:spcPts val="900"/>
        </a:spcAft>
        <a:buClr>
          <a:schemeClr val="accent1"/>
        </a:buClr>
        <a:buSzPct val="100000"/>
        <a:buFont typeface="Georgia" panose="02040502050405020303" pitchFamily="18" charset="0"/>
        <a:buChar char="–"/>
        <a:defRPr sz="1600" b="0" i="0" u="none" kern="1200" cap="none">
          <a:solidFill>
            <a:srgbClr val="4D4D4D"/>
          </a:solidFill>
          <a:uFill>
            <a:solidFill>
              <a:schemeClr val="tx1"/>
            </a:solidFill>
          </a:uFill>
          <a:latin typeface="+mn-lt"/>
          <a:ea typeface="+mn-ea"/>
          <a:cs typeface="+mn-cs"/>
        </a:defRPr>
      </a:lvl2pPr>
      <a:lvl3pPr marL="810000" indent="-270000" algn="l" defTabSz="914400" rtl="0" eaLnBrk="1" latinLnBrk="0" hangingPunct="1">
        <a:spcAft>
          <a:spcPts val="900"/>
        </a:spcAft>
        <a:buClr>
          <a:schemeClr val="accent1"/>
        </a:buClr>
        <a:buSzPct val="100000"/>
        <a:buFont typeface="Georgia" panose="02040502050405020303" pitchFamily="18" charset="0"/>
        <a:buChar char="–"/>
        <a:defRPr sz="1600" b="0" i="0" u="none" kern="1200" cap="none">
          <a:solidFill>
            <a:srgbClr val="4D4D4D"/>
          </a:solidFill>
          <a:uFill>
            <a:solidFill>
              <a:schemeClr val="tx1"/>
            </a:solidFill>
          </a:uFill>
          <a:latin typeface="+mn-lt"/>
          <a:ea typeface="+mn-ea"/>
          <a:cs typeface="+mn-cs"/>
        </a:defRPr>
      </a:lvl3pPr>
      <a:lvl4pPr marL="1080000" indent="-270000" algn="l" defTabSz="914400" rtl="0" eaLnBrk="1" latinLnBrk="0" hangingPunct="1">
        <a:spcAft>
          <a:spcPts val="900"/>
        </a:spcAft>
        <a:buClr>
          <a:schemeClr val="accent1"/>
        </a:buClr>
        <a:buSzPct val="100000"/>
        <a:buFont typeface="Georgia" panose="02040502050405020303" pitchFamily="18" charset="0"/>
        <a:buChar char="–"/>
        <a:tabLst/>
        <a:defRPr sz="1600" b="0" i="0" u="none" kern="1200" cap="none">
          <a:solidFill>
            <a:srgbClr val="4D4D4D"/>
          </a:solidFill>
          <a:uFill>
            <a:solidFill>
              <a:schemeClr val="tx1"/>
            </a:solidFill>
          </a:uFill>
          <a:latin typeface="+mn-lt"/>
          <a:ea typeface="+mn-ea"/>
          <a:cs typeface="+mn-cs"/>
        </a:defRPr>
      </a:lvl4pPr>
      <a:lvl5pPr marL="1350000" indent="-270000" algn="l" defTabSz="914400" rtl="0" eaLnBrk="1" latinLnBrk="0" hangingPunct="1">
        <a:spcAft>
          <a:spcPts val="900"/>
        </a:spcAft>
        <a:buClr>
          <a:schemeClr val="accent1"/>
        </a:buClr>
        <a:buSzPct val="100000"/>
        <a:buFont typeface="Georgia" panose="02040502050405020303" pitchFamily="18" charset="0"/>
        <a:buChar char="–"/>
        <a:tabLst/>
        <a:defRPr sz="1600" b="0" i="0" u="none" kern="1200" cap="none">
          <a:solidFill>
            <a:srgbClr val="4D4D4D"/>
          </a:solidFill>
          <a:uFill>
            <a:solidFill>
              <a:schemeClr val="tx1"/>
            </a:solidFill>
          </a:uFill>
          <a:latin typeface="+mn-lt"/>
          <a:ea typeface="+mn-ea"/>
          <a:cs typeface="+mn-cs"/>
        </a:defRPr>
      </a:lvl5pPr>
      <a:lvl6pPr marL="2496429" indent="-228571" algn="l" defTabSz="914400" rtl="0" eaLnBrk="1" latinLnBrk="0" hangingPunct="1">
        <a:buClr>
          <a:schemeClr val="tx1"/>
        </a:buClr>
        <a:buSzPct val="100000"/>
        <a:buFont typeface="Arial" pitchFamily="34" charset="0"/>
        <a:buChar char="•"/>
        <a:defRPr sz="2000" b="0" i="0" u="none" kern="1200" cap="none">
          <a:solidFill>
            <a:schemeClr val="tx1"/>
          </a:solidFill>
          <a:uFill>
            <a:solidFill>
              <a:schemeClr val="tx1"/>
            </a:solidFill>
          </a:u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9.xml"/><Relationship Id="rId5" Type="http://schemas.microsoft.com/office/2007/relationships/hdphoto" Target="../media/hdphoto1.wdp"/><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urLogo"/>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p:pic>
      <p:sp>
        <p:nvSpPr>
          <p:cNvPr id="4" name="Cover Additional Title"/>
          <p:cNvSpPr>
            <a:spLocks noGrp="1"/>
          </p:cNvSpPr>
          <p:nvPr>
            <p:ph type="body" sz="quarter" idx="11"/>
          </p:nvPr>
        </p:nvSpPr>
        <p:spPr>
          <a:xfrm>
            <a:off x="575999" y="4258102"/>
            <a:ext cx="5040000" cy="368490"/>
          </a:xfrm>
        </p:spPr>
        <p:txBody>
          <a:bodyPr/>
          <a:lstStyle/>
          <a:p>
            <a:r>
              <a:rPr lang="en-US" dirty="0" smtClean="0"/>
              <a:t>July 21, 2016</a:t>
            </a:r>
            <a:endParaRPr lang="en-US" dirty="0"/>
          </a:p>
        </p:txBody>
      </p:sp>
      <p:sp>
        <p:nvSpPr>
          <p:cNvPr id="10" name="Cover Subtitle"/>
          <p:cNvSpPr>
            <a:spLocks noGrp="1"/>
          </p:cNvSpPr>
          <p:nvPr>
            <p:ph type="body" sz="quarter" idx="10"/>
          </p:nvPr>
        </p:nvSpPr>
        <p:spPr>
          <a:xfrm>
            <a:off x="566382" y="3646479"/>
            <a:ext cx="5049617" cy="509264"/>
          </a:xfrm>
        </p:spPr>
        <p:txBody>
          <a:bodyPr/>
          <a:lstStyle/>
          <a:p>
            <a:pPr>
              <a:spcAft>
                <a:spcPts val="0"/>
              </a:spcAft>
            </a:pPr>
            <a:r>
              <a:rPr lang="en-US" sz="1800" dirty="0" smtClean="0"/>
              <a:t>Mike Vernick &amp; Mary Anne Sullivan</a:t>
            </a:r>
          </a:p>
          <a:p>
            <a:r>
              <a:rPr lang="en-US" sz="1800" dirty="0" smtClean="0"/>
              <a:t>Hogan Lovells US LLP</a:t>
            </a:r>
            <a:endParaRPr lang="en-US" sz="1800" dirty="0"/>
          </a:p>
        </p:txBody>
      </p:sp>
      <p:sp>
        <p:nvSpPr>
          <p:cNvPr id="9" name="Cover Title"/>
          <p:cNvSpPr>
            <a:spLocks noGrp="1"/>
          </p:cNvSpPr>
          <p:nvPr>
            <p:ph type="title"/>
          </p:nvPr>
        </p:nvSpPr>
        <p:spPr/>
        <p:txBody>
          <a:bodyPr/>
          <a:lstStyle/>
          <a:p>
            <a:r>
              <a:rPr lang="en-US" sz="2400" dirty="0"/>
              <a:t>Appellate Decisions of Interest to the DOE Complex; Price Anderson</a:t>
            </a:r>
            <a:r>
              <a:rPr lang="en-US" sz="2400" i="1" dirty="0"/>
              <a:t> </a:t>
            </a:r>
            <a:r>
              <a:rPr lang="en-US" sz="2400" dirty="0"/>
              <a:t>after </a:t>
            </a:r>
            <a:r>
              <a:rPr lang="en-US" sz="2400" i="1" dirty="0"/>
              <a:t>Cook</a:t>
            </a:r>
            <a:endParaRPr lang="en-US" sz="2400" dirty="0"/>
          </a:p>
        </p:txBody>
      </p:sp>
      <p:pic>
        <p:nvPicPr>
          <p:cNvPr id="11" name="Picture 10" descr="mocaa4"/>
          <p:cNvPicPr/>
          <p:nvPr/>
        </p:nvPicPr>
        <p:blipFill>
          <a:blip r:embed="rId4">
            <a:extLst>
              <a:ext uri="{28A0092B-C50C-407E-A947-70E740481C1C}">
                <a14:useLocalDpi xmlns:a14="http://schemas.microsoft.com/office/drawing/2010/main" val="0"/>
              </a:ext>
            </a:extLst>
          </a:blip>
          <a:srcRect/>
          <a:stretch>
            <a:fillRect/>
          </a:stretch>
        </p:blipFill>
        <p:spPr bwMode="auto">
          <a:xfrm>
            <a:off x="559558" y="1549021"/>
            <a:ext cx="2613545" cy="1235122"/>
          </a:xfrm>
          <a:prstGeom prst="rect">
            <a:avLst/>
          </a:prstGeom>
          <a:noFill/>
          <a:ln>
            <a:noFill/>
          </a:ln>
        </p:spPr>
      </p:pic>
      <p:sp>
        <p:nvSpPr>
          <p:cNvPr id="2" name="Picture Placeholder 1"/>
          <p:cNvSpPr>
            <a:spLocks noGrp="1"/>
          </p:cNvSpPr>
          <p:nvPr>
            <p:ph type="pic" sz="quarter" idx="12"/>
          </p:nvPr>
        </p:nvSpPr>
        <p:spPr>
          <a:xfrm>
            <a:off x="617418" y="1676756"/>
            <a:ext cx="2466975" cy="1216025"/>
          </a:xfrm>
        </p:spPr>
      </p:sp>
    </p:spTree>
    <p:extLst>
      <p:ext uri="{BB962C8B-B14F-4D97-AF65-F5344CB8AC3E}">
        <p14:creationId xmlns:p14="http://schemas.microsoft.com/office/powerpoint/2010/main" val="896902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dirty="0" smtClean="0"/>
              <a:t>Hogan Lovells</a:t>
            </a:r>
          </a:p>
        </p:txBody>
      </p:sp>
      <p:sp>
        <p:nvSpPr>
          <p:cNvPr id="3" name="Slide Number Placeholder 2"/>
          <p:cNvSpPr>
            <a:spLocks noGrp="1"/>
          </p:cNvSpPr>
          <p:nvPr>
            <p:ph type="sldNum" sz="quarter" idx="4"/>
          </p:nvPr>
        </p:nvSpPr>
        <p:spPr/>
        <p:txBody>
          <a:bodyPr/>
          <a:lstStyle/>
          <a:p>
            <a:r>
              <a:rPr lang="en-GB" dirty="0" smtClean="0"/>
              <a:t>|  </a:t>
            </a:r>
            <a:fld id="{6967D197-2218-4700-B211-63EF06F51A7E}" type="slidenum">
              <a:rPr lang="en-GB" smtClean="0"/>
              <a:pPr/>
              <a:t>10</a:t>
            </a:fld>
            <a:endParaRPr lang="en-GB" dirty="0"/>
          </a:p>
        </p:txBody>
      </p:sp>
      <p:sp>
        <p:nvSpPr>
          <p:cNvPr id="4" name="Content Placeholder 3"/>
          <p:cNvSpPr>
            <a:spLocks noGrp="1"/>
          </p:cNvSpPr>
          <p:nvPr>
            <p:ph sz="quarter" idx="12"/>
          </p:nvPr>
        </p:nvSpPr>
        <p:spPr>
          <a:xfrm>
            <a:off x="288000" y="900000"/>
            <a:ext cx="8568000" cy="3832187"/>
          </a:xfrm>
        </p:spPr>
        <p:txBody>
          <a:bodyPr>
            <a:normAutofit fontScale="92500" lnSpcReduction="10000"/>
          </a:bodyPr>
          <a:lstStyle/>
          <a:p>
            <a:r>
              <a:rPr lang="en-US" i="1" dirty="0">
                <a:solidFill>
                  <a:schemeClr val="tx1"/>
                </a:solidFill>
              </a:rPr>
              <a:t>Kingdomware Technologies, Inc. v. United </a:t>
            </a:r>
            <a:r>
              <a:rPr lang="en-US" i="1" dirty="0" smtClean="0">
                <a:solidFill>
                  <a:schemeClr val="tx1"/>
                </a:solidFill>
              </a:rPr>
              <a:t>States</a:t>
            </a:r>
            <a:r>
              <a:rPr lang="en-US" dirty="0">
                <a:solidFill>
                  <a:schemeClr val="tx1"/>
                </a:solidFill>
              </a:rPr>
              <a:t>, 136 S</a:t>
            </a:r>
            <a:r>
              <a:rPr lang="en-US" dirty="0" smtClean="0">
                <a:solidFill>
                  <a:schemeClr val="tx1"/>
                </a:solidFill>
              </a:rPr>
              <a:t>. Ct</a:t>
            </a:r>
            <a:r>
              <a:rPr lang="en-US" dirty="0">
                <a:solidFill>
                  <a:schemeClr val="tx1"/>
                </a:solidFill>
              </a:rPr>
              <a:t>. </a:t>
            </a:r>
            <a:r>
              <a:rPr lang="en-US" dirty="0" smtClean="0">
                <a:solidFill>
                  <a:schemeClr val="tx1"/>
                </a:solidFill>
              </a:rPr>
              <a:t>1969 (2016)</a:t>
            </a:r>
            <a:endParaRPr lang="en-US" i="1" dirty="0" smtClean="0">
              <a:solidFill>
                <a:schemeClr val="tx1"/>
              </a:solidFill>
            </a:endParaRPr>
          </a:p>
          <a:p>
            <a:pPr lvl="1"/>
            <a:r>
              <a:rPr lang="en-US" dirty="0" smtClean="0"/>
              <a:t>The Veterans Benefits, Health Care, and Information Technology Act of 2006 required the VA to establish annual goals for contracting with veteran-owned businesses </a:t>
            </a:r>
          </a:p>
          <a:p>
            <a:pPr lvl="1"/>
            <a:r>
              <a:rPr lang="en-US" dirty="0" smtClean="0"/>
              <a:t>Kingdomware competed unsuccessfully for a VA award under a GSA FSS Schedule contract and subsequently filed a bid protest at the GAO</a:t>
            </a:r>
          </a:p>
          <a:p>
            <a:pPr lvl="2"/>
            <a:r>
              <a:rPr lang="en-US" dirty="0" smtClean="0"/>
              <a:t>Asserted that the VA had violated the “Rule of Two,” which says that a contract must be set aside if the CO reasonably expects that two VA-owned businesses will submit offers and can provide a fair and reasonable price</a:t>
            </a:r>
          </a:p>
          <a:p>
            <a:pPr lvl="2"/>
            <a:r>
              <a:rPr lang="en-US" dirty="0" smtClean="0"/>
              <a:t>GAO agreed but the VA declined to follow the recommendation </a:t>
            </a:r>
          </a:p>
          <a:p>
            <a:pPr lvl="2"/>
            <a:r>
              <a:rPr lang="en-US" dirty="0" smtClean="0">
                <a:solidFill>
                  <a:schemeClr val="tx1"/>
                </a:solidFill>
              </a:rPr>
              <a:t>Kingdomware then sought injunctive relief at the U.S. Court of Federal Claims (COFC), 107 Fed. Cl. 226 (2012), which ruled in the government’s favor and was affirmed by the Federal Circuit, 754 F.3d 923 (Fed. Cir. 2014)</a:t>
            </a:r>
          </a:p>
          <a:p>
            <a:pPr lvl="3"/>
            <a:r>
              <a:rPr lang="en-US" dirty="0" smtClean="0"/>
              <a:t>Federal Circuit held that the Rule of Two applied only to contracts necessary to meet annual goals, not all contracting actions </a:t>
            </a:r>
          </a:p>
          <a:p>
            <a:pPr lvl="2"/>
            <a:endParaRPr lang="en-US" dirty="0"/>
          </a:p>
        </p:txBody>
      </p:sp>
      <p:sp>
        <p:nvSpPr>
          <p:cNvPr id="5" name="Title 4"/>
          <p:cNvSpPr>
            <a:spLocks noGrp="1"/>
          </p:cNvSpPr>
          <p:nvPr>
            <p:ph type="title"/>
          </p:nvPr>
        </p:nvSpPr>
        <p:spPr/>
        <p:txBody>
          <a:bodyPr/>
          <a:lstStyle/>
          <a:p>
            <a:r>
              <a:rPr lang="en-US" dirty="0" smtClean="0"/>
              <a:t>Rule of Two</a:t>
            </a:r>
            <a:endParaRPr lang="en-US" dirty="0"/>
          </a:p>
        </p:txBody>
      </p:sp>
    </p:spTree>
    <p:extLst>
      <p:ext uri="{BB962C8B-B14F-4D97-AF65-F5344CB8AC3E}">
        <p14:creationId xmlns:p14="http://schemas.microsoft.com/office/powerpoint/2010/main" val="3855531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dirty="0" smtClean="0"/>
              <a:t>Hogan Lovells</a:t>
            </a:r>
          </a:p>
        </p:txBody>
      </p:sp>
      <p:sp>
        <p:nvSpPr>
          <p:cNvPr id="3" name="Slide Number Placeholder 2"/>
          <p:cNvSpPr>
            <a:spLocks noGrp="1"/>
          </p:cNvSpPr>
          <p:nvPr>
            <p:ph type="sldNum" sz="quarter" idx="4"/>
          </p:nvPr>
        </p:nvSpPr>
        <p:spPr/>
        <p:txBody>
          <a:bodyPr/>
          <a:lstStyle/>
          <a:p>
            <a:r>
              <a:rPr lang="en-GB" dirty="0" smtClean="0"/>
              <a:t>|  </a:t>
            </a:r>
            <a:fld id="{6967D197-2218-4700-B211-63EF06F51A7E}" type="slidenum">
              <a:rPr lang="en-GB" smtClean="0"/>
              <a:pPr/>
              <a:t>11</a:t>
            </a:fld>
            <a:endParaRPr lang="en-GB" dirty="0"/>
          </a:p>
        </p:txBody>
      </p:sp>
      <p:sp>
        <p:nvSpPr>
          <p:cNvPr id="4" name="Content Placeholder 3"/>
          <p:cNvSpPr>
            <a:spLocks noGrp="1"/>
          </p:cNvSpPr>
          <p:nvPr>
            <p:ph sz="quarter" idx="12"/>
          </p:nvPr>
        </p:nvSpPr>
        <p:spPr/>
        <p:txBody>
          <a:bodyPr/>
          <a:lstStyle/>
          <a:p>
            <a:r>
              <a:rPr lang="en-US" sz="1600" dirty="0" smtClean="0"/>
              <a:t>The Court unanimously ruled in favor of Kingdomware</a:t>
            </a:r>
          </a:p>
          <a:p>
            <a:pPr lvl="1"/>
            <a:r>
              <a:rPr lang="en-US" dirty="0" smtClean="0">
                <a:solidFill>
                  <a:schemeClr val="tx1"/>
                </a:solidFill>
              </a:rPr>
              <a:t>Addressed the cases and controversies issue by explaining that even though there was no “live” controversy the Court had jurisdiction under the “capable of repetition, yet evading review” exception. </a:t>
            </a:r>
            <a:r>
              <a:rPr lang="en-US" dirty="0">
                <a:solidFill>
                  <a:schemeClr val="tx1"/>
                </a:solidFill>
              </a:rPr>
              <a:t>136 S. Ct. </a:t>
            </a:r>
            <a:r>
              <a:rPr lang="en-US" dirty="0" smtClean="0">
                <a:solidFill>
                  <a:schemeClr val="tx1"/>
                </a:solidFill>
              </a:rPr>
              <a:t>at 1976.</a:t>
            </a:r>
          </a:p>
          <a:p>
            <a:pPr lvl="1"/>
            <a:r>
              <a:rPr lang="en-US" dirty="0" smtClean="0"/>
              <a:t>Found that the Rule of Two was mandatory for all contracting actions</a:t>
            </a:r>
          </a:p>
          <a:p>
            <a:pPr lvl="2"/>
            <a:r>
              <a:rPr lang="en-US" dirty="0" smtClean="0"/>
              <a:t>The VA cannot avoid the rule by arguing it has already met its goals or that that FSS buys are exempt</a:t>
            </a:r>
          </a:p>
          <a:p>
            <a:pPr lvl="1"/>
            <a:r>
              <a:rPr lang="en-US" dirty="0" smtClean="0"/>
              <a:t>Underscored that “shall” means “shall”</a:t>
            </a:r>
          </a:p>
          <a:p>
            <a:pPr lvl="1"/>
            <a:r>
              <a:rPr lang="en-US" dirty="0" smtClean="0"/>
              <a:t>Rejected reliance on the statute’s prefatory clause </a:t>
            </a:r>
          </a:p>
          <a:p>
            <a:pPr lvl="1"/>
            <a:r>
              <a:rPr lang="en-US" dirty="0" smtClean="0"/>
              <a:t>Recognized that GSA FSS orders are not just for “griddles or slicers . . .”  </a:t>
            </a:r>
          </a:p>
          <a:p>
            <a:pPr lvl="2"/>
            <a:r>
              <a:rPr lang="en-US" dirty="0" smtClean="0"/>
              <a:t>Used for major acquisitions </a:t>
            </a:r>
          </a:p>
          <a:p>
            <a:pPr lvl="1"/>
            <a:endParaRPr lang="en-US" dirty="0"/>
          </a:p>
        </p:txBody>
      </p:sp>
      <p:sp>
        <p:nvSpPr>
          <p:cNvPr id="5" name="Title 4"/>
          <p:cNvSpPr>
            <a:spLocks noGrp="1"/>
          </p:cNvSpPr>
          <p:nvPr>
            <p:ph type="title"/>
          </p:nvPr>
        </p:nvSpPr>
        <p:spPr/>
        <p:txBody>
          <a:bodyPr/>
          <a:lstStyle/>
          <a:p>
            <a:r>
              <a:rPr lang="en-US" dirty="0" smtClean="0"/>
              <a:t>Rule of Two (cont’d)</a:t>
            </a:r>
            <a:endParaRPr lang="en-US" dirty="0"/>
          </a:p>
        </p:txBody>
      </p:sp>
    </p:spTree>
    <p:extLst>
      <p:ext uri="{BB962C8B-B14F-4D97-AF65-F5344CB8AC3E}">
        <p14:creationId xmlns:p14="http://schemas.microsoft.com/office/powerpoint/2010/main" val="2688816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dirty="0" smtClean="0"/>
              <a:t>Hogan Lovells</a:t>
            </a:r>
          </a:p>
        </p:txBody>
      </p:sp>
      <p:sp>
        <p:nvSpPr>
          <p:cNvPr id="3" name="Slide Number Placeholder 2"/>
          <p:cNvSpPr>
            <a:spLocks noGrp="1"/>
          </p:cNvSpPr>
          <p:nvPr>
            <p:ph type="sldNum" sz="quarter" idx="4"/>
          </p:nvPr>
        </p:nvSpPr>
        <p:spPr/>
        <p:txBody>
          <a:bodyPr/>
          <a:lstStyle/>
          <a:p>
            <a:r>
              <a:rPr lang="en-GB" dirty="0" smtClean="0"/>
              <a:t>|  </a:t>
            </a:r>
            <a:fld id="{6967D197-2218-4700-B211-63EF06F51A7E}" type="slidenum">
              <a:rPr lang="en-GB" smtClean="0"/>
              <a:pPr/>
              <a:t>12</a:t>
            </a:fld>
            <a:endParaRPr lang="en-GB" dirty="0"/>
          </a:p>
        </p:txBody>
      </p:sp>
      <p:sp>
        <p:nvSpPr>
          <p:cNvPr id="4" name="Content Placeholder 3"/>
          <p:cNvSpPr>
            <a:spLocks noGrp="1"/>
          </p:cNvSpPr>
          <p:nvPr>
            <p:ph sz="quarter" idx="12"/>
          </p:nvPr>
        </p:nvSpPr>
        <p:spPr/>
        <p:txBody>
          <a:bodyPr>
            <a:normAutofit fontScale="85000" lnSpcReduction="10000"/>
          </a:bodyPr>
          <a:lstStyle/>
          <a:p>
            <a:r>
              <a:rPr lang="en-US" i="1" dirty="0"/>
              <a:t>U.S. ex rel. Michaels v. Agape Senior Community, Inc.</a:t>
            </a:r>
            <a:r>
              <a:rPr lang="en-US" dirty="0"/>
              <a:t>, 15-2145 &amp; 15-2147 (4th Cir</a:t>
            </a:r>
            <a:r>
              <a:rPr lang="en-US" dirty="0" smtClean="0"/>
              <a:t>.)</a:t>
            </a:r>
          </a:p>
          <a:p>
            <a:pPr lvl="1"/>
            <a:r>
              <a:rPr lang="en-US" dirty="0" smtClean="0"/>
              <a:t>Qui tam alleged a </a:t>
            </a:r>
            <a:r>
              <a:rPr lang="en-US" dirty="0"/>
              <a:t>scheme to submit claims to Medicare, Medicaid and Tricare for hospice and nursing home inpatient </a:t>
            </a:r>
            <a:r>
              <a:rPr lang="en-US" dirty="0" smtClean="0"/>
              <a:t>services; claims were allegedly false </a:t>
            </a:r>
            <a:r>
              <a:rPr lang="en-US" dirty="0"/>
              <a:t>because the care was not medically necessary </a:t>
            </a:r>
            <a:r>
              <a:rPr lang="en-US" dirty="0" smtClean="0"/>
              <a:t>and/or </a:t>
            </a:r>
            <a:r>
              <a:rPr lang="en-US" dirty="0"/>
              <a:t>the certifications required to obtain reimbursement were </a:t>
            </a:r>
            <a:r>
              <a:rPr lang="en-US" dirty="0" smtClean="0"/>
              <a:t>falsified</a:t>
            </a:r>
          </a:p>
          <a:p>
            <a:pPr lvl="1"/>
            <a:r>
              <a:rPr lang="en-US" dirty="0" smtClean="0"/>
              <a:t>Question of </a:t>
            </a:r>
            <a:r>
              <a:rPr lang="en-US" dirty="0"/>
              <a:t>whether the plaintiffs could use the statistical sampling model to prove liability and </a:t>
            </a:r>
            <a:r>
              <a:rPr lang="en-US" dirty="0" smtClean="0"/>
              <a:t>damages arose during discovery; court </a:t>
            </a:r>
            <a:r>
              <a:rPr lang="en-US" dirty="0"/>
              <a:t>noted the extensive (50,000+) non-related claims in the case and the time it would require to review those </a:t>
            </a:r>
            <a:r>
              <a:rPr lang="en-US" dirty="0" smtClean="0"/>
              <a:t>claims</a:t>
            </a:r>
          </a:p>
          <a:p>
            <a:pPr lvl="1"/>
            <a:r>
              <a:rPr lang="en-US" dirty="0" smtClean="0"/>
              <a:t>Ruled that </a:t>
            </a:r>
            <a:r>
              <a:rPr lang="en-US" dirty="0"/>
              <a:t>statistical sampling was not appropriate, because (1) each claim presented a separate question of whether services furnished were medically necessary; (2) answering that question for each claim would be a fact-intensive inquiry involving expert testimony and review of each patient’s medical chart; and (3) the medical charts of each patient for which the false claims available for review by the </a:t>
            </a:r>
            <a:r>
              <a:rPr lang="en-US" dirty="0" smtClean="0"/>
              <a:t>parties</a:t>
            </a:r>
          </a:p>
          <a:p>
            <a:pPr lvl="1"/>
            <a:r>
              <a:rPr lang="en-US" dirty="0" smtClean="0"/>
              <a:t>Case was ultimately resolved for $2.5M and the settlement was presented to DoJ for approval; even though it declined the case, DoJ objected to the settlement on the basis that it’s own </a:t>
            </a:r>
            <a:r>
              <a:rPr lang="en-US" dirty="0"/>
              <a:t>“statistical” sampling </a:t>
            </a:r>
            <a:r>
              <a:rPr lang="en-US" dirty="0" smtClean="0"/>
              <a:t>generated a substantially higher value</a:t>
            </a:r>
          </a:p>
          <a:p>
            <a:pPr lvl="1"/>
            <a:r>
              <a:rPr lang="en-US" dirty="0" smtClean="0"/>
              <a:t>The </a:t>
            </a:r>
            <a:r>
              <a:rPr lang="en-US" dirty="0"/>
              <a:t>case is now on appeal before the Fourth </a:t>
            </a:r>
            <a:r>
              <a:rPr lang="en-US" dirty="0" smtClean="0"/>
              <a:t>Circuit and has generated substantial amicus interest</a:t>
            </a:r>
            <a:endParaRPr lang="en-US" dirty="0"/>
          </a:p>
          <a:p>
            <a:pPr lvl="1"/>
            <a:endParaRPr lang="en-US" dirty="0"/>
          </a:p>
        </p:txBody>
      </p:sp>
      <p:sp>
        <p:nvSpPr>
          <p:cNvPr id="5" name="Title 4"/>
          <p:cNvSpPr>
            <a:spLocks noGrp="1"/>
          </p:cNvSpPr>
          <p:nvPr>
            <p:ph type="title"/>
          </p:nvPr>
        </p:nvSpPr>
        <p:spPr/>
        <p:txBody>
          <a:bodyPr/>
          <a:lstStyle/>
          <a:p>
            <a:r>
              <a:rPr lang="en-US" dirty="0"/>
              <a:t>Statistical </a:t>
            </a:r>
            <a:r>
              <a:rPr lang="en-US" dirty="0" smtClean="0"/>
              <a:t>sampling</a:t>
            </a:r>
            <a:endParaRPr lang="en-US" dirty="0">
              <a:solidFill>
                <a:srgbClr val="FF0000"/>
              </a:solidFill>
            </a:endParaRPr>
          </a:p>
        </p:txBody>
      </p:sp>
    </p:spTree>
    <p:extLst>
      <p:ext uri="{BB962C8B-B14F-4D97-AF65-F5344CB8AC3E}">
        <p14:creationId xmlns:p14="http://schemas.microsoft.com/office/powerpoint/2010/main" val="1455118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dirty="0" smtClean="0"/>
              <a:t>Hogan Lovells</a:t>
            </a:r>
          </a:p>
        </p:txBody>
      </p:sp>
      <p:sp>
        <p:nvSpPr>
          <p:cNvPr id="3" name="Slide Number Placeholder 2"/>
          <p:cNvSpPr>
            <a:spLocks noGrp="1"/>
          </p:cNvSpPr>
          <p:nvPr>
            <p:ph type="sldNum" sz="quarter" idx="4"/>
          </p:nvPr>
        </p:nvSpPr>
        <p:spPr/>
        <p:txBody>
          <a:bodyPr/>
          <a:lstStyle/>
          <a:p>
            <a:r>
              <a:rPr lang="en-GB" dirty="0" smtClean="0"/>
              <a:t>|  </a:t>
            </a:r>
            <a:fld id="{6967D197-2218-4700-B211-63EF06F51A7E}" type="slidenum">
              <a:rPr lang="en-GB" smtClean="0"/>
              <a:pPr/>
              <a:t>13</a:t>
            </a:fld>
            <a:endParaRPr lang="en-GB" dirty="0"/>
          </a:p>
        </p:txBody>
      </p:sp>
      <p:sp>
        <p:nvSpPr>
          <p:cNvPr id="4" name="Content Placeholder 3"/>
          <p:cNvSpPr>
            <a:spLocks noGrp="1"/>
          </p:cNvSpPr>
          <p:nvPr>
            <p:ph sz="quarter" idx="12"/>
          </p:nvPr>
        </p:nvSpPr>
        <p:spPr>
          <a:xfrm>
            <a:off x="288000" y="900000"/>
            <a:ext cx="8568000" cy="3364975"/>
          </a:xfrm>
        </p:spPr>
        <p:txBody>
          <a:bodyPr>
            <a:normAutofit/>
          </a:bodyPr>
          <a:lstStyle/>
          <a:p>
            <a:r>
              <a:rPr lang="en-US" sz="1800" i="1" dirty="0">
                <a:solidFill>
                  <a:schemeClr val="tx1"/>
                </a:solidFill>
              </a:rPr>
              <a:t>Dourandish v. United States, </a:t>
            </a:r>
            <a:r>
              <a:rPr lang="en-US" sz="1800" i="1" dirty="0" smtClean="0">
                <a:solidFill>
                  <a:schemeClr val="tx1"/>
                </a:solidFill>
              </a:rPr>
              <a:t>629 </a:t>
            </a:r>
            <a:r>
              <a:rPr lang="en-US" sz="1800" i="1" dirty="0">
                <a:solidFill>
                  <a:schemeClr val="tx1"/>
                </a:solidFill>
              </a:rPr>
              <a:t>Fed. </a:t>
            </a:r>
            <a:r>
              <a:rPr lang="en-US" sz="1800" i="1" dirty="0" smtClean="0">
                <a:solidFill>
                  <a:schemeClr val="tx1"/>
                </a:solidFill>
              </a:rPr>
              <a:t>966 (</a:t>
            </a:r>
            <a:r>
              <a:rPr lang="en-US" sz="1800" i="1" dirty="0">
                <a:solidFill>
                  <a:schemeClr val="tx1"/>
                </a:solidFill>
              </a:rPr>
              <a:t>Fed. Cir. </a:t>
            </a:r>
            <a:r>
              <a:rPr lang="en-US" sz="1800" i="1" dirty="0" smtClean="0">
                <a:solidFill>
                  <a:schemeClr val="tx1"/>
                </a:solidFill>
              </a:rPr>
              <a:t>2015)</a:t>
            </a:r>
          </a:p>
          <a:p>
            <a:pPr lvl="1"/>
            <a:r>
              <a:rPr lang="en-US" sz="1500" dirty="0"/>
              <a:t>Quimba Software, Inc. entered into a cost-plus-fixed-fee contract with the Air </a:t>
            </a:r>
            <a:r>
              <a:rPr lang="en-US" sz="1500" dirty="0" smtClean="0"/>
              <a:t>Force signed by its co-owner in his capacity as a company officer </a:t>
            </a:r>
          </a:p>
          <a:p>
            <a:pPr lvl="1"/>
            <a:r>
              <a:rPr lang="en-US" sz="1500" dirty="0" smtClean="0"/>
              <a:t>After the period of performance, the </a:t>
            </a:r>
            <a:r>
              <a:rPr lang="en-US" sz="1500" dirty="0"/>
              <a:t>Air Force </a:t>
            </a:r>
            <a:r>
              <a:rPr lang="en-US" sz="1500" dirty="0" smtClean="0"/>
              <a:t>raised certain cost allowability questions and the contracting </a:t>
            </a:r>
            <a:r>
              <a:rPr lang="en-US" sz="1500" dirty="0"/>
              <a:t>officer </a:t>
            </a:r>
            <a:r>
              <a:rPr lang="en-US" sz="1500" dirty="0" smtClean="0"/>
              <a:t>ultimately issued </a:t>
            </a:r>
            <a:r>
              <a:rPr lang="en-US" sz="1500" dirty="0"/>
              <a:t>a final decision </a:t>
            </a:r>
            <a:r>
              <a:rPr lang="en-US" sz="1500" dirty="0" smtClean="0"/>
              <a:t>claiming entitlement of roughly $</a:t>
            </a:r>
            <a:r>
              <a:rPr lang="en-US" sz="1500" dirty="0"/>
              <a:t>92,000 </a:t>
            </a:r>
            <a:endParaRPr lang="en-US" sz="1500" dirty="0" smtClean="0"/>
          </a:p>
          <a:p>
            <a:pPr lvl="1"/>
            <a:r>
              <a:rPr lang="en-US" sz="1500" dirty="0" smtClean="0">
                <a:solidFill>
                  <a:schemeClr val="tx1"/>
                </a:solidFill>
              </a:rPr>
              <a:t>Quimba </a:t>
            </a:r>
            <a:r>
              <a:rPr lang="en-US" sz="1500" dirty="0">
                <a:solidFill>
                  <a:schemeClr val="tx1"/>
                </a:solidFill>
              </a:rPr>
              <a:t>Software challenged the Government's claim </a:t>
            </a:r>
            <a:r>
              <a:rPr lang="en-US" sz="1500" dirty="0" smtClean="0">
                <a:solidFill>
                  <a:schemeClr val="tx1"/>
                </a:solidFill>
              </a:rPr>
              <a:t>at the COFC and the co-owner filed a separate suit as an individual in which he alleged </a:t>
            </a:r>
            <a:r>
              <a:rPr lang="en-US" sz="1500" dirty="0">
                <a:solidFill>
                  <a:schemeClr val="tx1"/>
                </a:solidFill>
              </a:rPr>
              <a:t>breach of contract and interference with </a:t>
            </a:r>
            <a:r>
              <a:rPr lang="en-US" sz="1500" dirty="0" smtClean="0">
                <a:solidFill>
                  <a:schemeClr val="tx1"/>
                </a:solidFill>
              </a:rPr>
              <a:t>constitutional </a:t>
            </a:r>
            <a:r>
              <a:rPr lang="en-US" sz="1500" dirty="0">
                <a:solidFill>
                  <a:schemeClr val="tx1"/>
                </a:solidFill>
              </a:rPr>
              <a:t>right to seek federal </a:t>
            </a:r>
            <a:r>
              <a:rPr lang="en-US" sz="1500" dirty="0" smtClean="0">
                <a:solidFill>
                  <a:schemeClr val="tx1"/>
                </a:solidFill>
              </a:rPr>
              <a:t>contracts</a:t>
            </a:r>
          </a:p>
          <a:p>
            <a:pPr lvl="1"/>
            <a:r>
              <a:rPr lang="en-US" sz="1500" dirty="0" smtClean="0">
                <a:solidFill>
                  <a:schemeClr val="tx1"/>
                </a:solidFill>
              </a:rPr>
              <a:t>The COFC dismissed </a:t>
            </a:r>
            <a:r>
              <a:rPr lang="en-US" sz="1500" dirty="0">
                <a:solidFill>
                  <a:schemeClr val="tx1"/>
                </a:solidFill>
              </a:rPr>
              <a:t>the </a:t>
            </a:r>
            <a:r>
              <a:rPr lang="en-US" sz="1500" dirty="0" smtClean="0">
                <a:solidFill>
                  <a:schemeClr val="tx1"/>
                </a:solidFill>
              </a:rPr>
              <a:t>individual case on jurisdictional grounds </a:t>
            </a:r>
          </a:p>
          <a:p>
            <a:pPr lvl="1"/>
            <a:r>
              <a:rPr lang="en-US" sz="1500" dirty="0" smtClean="0"/>
              <a:t>The </a:t>
            </a:r>
            <a:r>
              <a:rPr lang="en-US" sz="1500" dirty="0"/>
              <a:t>Federal Circuit affirmed </a:t>
            </a:r>
            <a:r>
              <a:rPr lang="en-US" sz="1500" dirty="0" smtClean="0"/>
              <a:t>on the basis that the owner </a:t>
            </a:r>
            <a:r>
              <a:rPr lang="en-US" sz="1500" dirty="0"/>
              <a:t>of Quimba </a:t>
            </a:r>
            <a:r>
              <a:rPr lang="en-US" sz="1500" dirty="0" smtClean="0"/>
              <a:t>Software was </a:t>
            </a:r>
            <a:r>
              <a:rPr lang="en-US" sz="1500" dirty="0"/>
              <a:t>not a party to the contract between the company and the Air </a:t>
            </a:r>
            <a:r>
              <a:rPr lang="en-US" sz="1500" dirty="0" smtClean="0"/>
              <a:t>Force; as a result the COFC had no jurisdiction</a:t>
            </a:r>
            <a:endParaRPr lang="en-US" sz="1500" dirty="0"/>
          </a:p>
        </p:txBody>
      </p:sp>
      <p:sp>
        <p:nvSpPr>
          <p:cNvPr id="5" name="Title 4"/>
          <p:cNvSpPr>
            <a:spLocks noGrp="1"/>
          </p:cNvSpPr>
          <p:nvPr>
            <p:ph type="title"/>
          </p:nvPr>
        </p:nvSpPr>
        <p:spPr/>
        <p:txBody>
          <a:bodyPr/>
          <a:lstStyle/>
          <a:p>
            <a:r>
              <a:rPr lang="en-US" dirty="0" smtClean="0"/>
              <a:t>Jurisdictional issues</a:t>
            </a:r>
            <a:endParaRPr lang="en-US" dirty="0"/>
          </a:p>
        </p:txBody>
      </p:sp>
    </p:spTree>
    <p:extLst>
      <p:ext uri="{BB962C8B-B14F-4D97-AF65-F5344CB8AC3E}">
        <p14:creationId xmlns:p14="http://schemas.microsoft.com/office/powerpoint/2010/main" val="23213539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dirty="0" smtClean="0"/>
              <a:t>Hogan Lovells</a:t>
            </a:r>
          </a:p>
        </p:txBody>
      </p:sp>
      <p:sp>
        <p:nvSpPr>
          <p:cNvPr id="3" name="Slide Number Placeholder 2"/>
          <p:cNvSpPr>
            <a:spLocks noGrp="1"/>
          </p:cNvSpPr>
          <p:nvPr>
            <p:ph type="sldNum" sz="quarter" idx="4"/>
          </p:nvPr>
        </p:nvSpPr>
        <p:spPr/>
        <p:txBody>
          <a:bodyPr/>
          <a:lstStyle/>
          <a:p>
            <a:r>
              <a:rPr lang="en-GB" dirty="0" smtClean="0"/>
              <a:t>|  </a:t>
            </a:r>
            <a:fld id="{6967D197-2218-4700-B211-63EF06F51A7E}" type="slidenum">
              <a:rPr lang="en-GB" smtClean="0"/>
              <a:pPr/>
              <a:t>14</a:t>
            </a:fld>
            <a:endParaRPr lang="en-GB" dirty="0"/>
          </a:p>
        </p:txBody>
      </p:sp>
      <p:sp>
        <p:nvSpPr>
          <p:cNvPr id="4" name="Content Placeholder 3"/>
          <p:cNvSpPr>
            <a:spLocks noGrp="1"/>
          </p:cNvSpPr>
          <p:nvPr>
            <p:ph sz="quarter" idx="12"/>
          </p:nvPr>
        </p:nvSpPr>
        <p:spPr/>
        <p:txBody>
          <a:bodyPr>
            <a:normAutofit fontScale="77500" lnSpcReduction="20000"/>
          </a:bodyPr>
          <a:lstStyle/>
          <a:p>
            <a:r>
              <a:rPr lang="en-US" i="1" dirty="0">
                <a:solidFill>
                  <a:schemeClr val="tx1"/>
                </a:solidFill>
              </a:rPr>
              <a:t>Fidelity and Guaranty Ins. Underwriters, Inc. v. United States</a:t>
            </a:r>
            <a:r>
              <a:rPr lang="en-US" dirty="0">
                <a:solidFill>
                  <a:schemeClr val="tx1"/>
                </a:solidFill>
              </a:rPr>
              <a:t>, </a:t>
            </a:r>
            <a:r>
              <a:rPr lang="en-US" dirty="0" smtClean="0">
                <a:solidFill>
                  <a:schemeClr val="tx1"/>
                </a:solidFill>
              </a:rPr>
              <a:t>805 </a:t>
            </a:r>
            <a:r>
              <a:rPr lang="en-US" dirty="0">
                <a:solidFill>
                  <a:schemeClr val="tx1"/>
                </a:solidFill>
              </a:rPr>
              <a:t>F.3d </a:t>
            </a:r>
            <a:r>
              <a:rPr lang="en-US" dirty="0" smtClean="0">
                <a:solidFill>
                  <a:schemeClr val="tx1"/>
                </a:solidFill>
              </a:rPr>
              <a:t>1082 </a:t>
            </a:r>
            <a:r>
              <a:rPr lang="en-US" dirty="0">
                <a:solidFill>
                  <a:schemeClr val="tx1"/>
                </a:solidFill>
              </a:rPr>
              <a:t>(Fed Cir. </a:t>
            </a:r>
            <a:r>
              <a:rPr lang="en-US" dirty="0" smtClean="0">
                <a:solidFill>
                  <a:schemeClr val="tx1"/>
                </a:solidFill>
              </a:rPr>
              <a:t>2015</a:t>
            </a:r>
            <a:r>
              <a:rPr lang="en-US" dirty="0">
                <a:solidFill>
                  <a:schemeClr val="tx1"/>
                </a:solidFill>
              </a:rPr>
              <a:t>) </a:t>
            </a:r>
            <a:endParaRPr lang="en-US" dirty="0" smtClean="0">
              <a:solidFill>
                <a:schemeClr val="tx1"/>
              </a:solidFill>
            </a:endParaRPr>
          </a:p>
          <a:p>
            <a:pPr lvl="1"/>
            <a:r>
              <a:rPr lang="en-US" dirty="0"/>
              <a:t>Gibbs Construction, </a:t>
            </a:r>
            <a:r>
              <a:rPr lang="en-US" dirty="0" smtClean="0"/>
              <a:t>LLC </a:t>
            </a:r>
            <a:r>
              <a:rPr lang="en-US" dirty="0"/>
              <a:t>entered into </a:t>
            </a:r>
            <a:r>
              <a:rPr lang="en-US" dirty="0" smtClean="0"/>
              <a:t>an asbestos abatement contract  with the U.S</a:t>
            </a:r>
            <a:r>
              <a:rPr lang="en-US" dirty="0"/>
              <a:t>. Postal Service </a:t>
            </a:r>
            <a:endParaRPr lang="en-US" dirty="0" smtClean="0"/>
          </a:p>
          <a:p>
            <a:pPr lvl="1"/>
            <a:r>
              <a:rPr lang="en-US" dirty="0" smtClean="0"/>
              <a:t>At some point, insurance coverage lapsed and new insurance would have been quite costly; as a result, the USPS agreed </a:t>
            </a:r>
            <a:r>
              <a:rPr lang="en-US" dirty="0"/>
              <a:t>to indemnify Gibbs for any injuries </a:t>
            </a:r>
            <a:r>
              <a:rPr lang="en-US" dirty="0" smtClean="0"/>
              <a:t>related to asbestos activity </a:t>
            </a:r>
          </a:p>
          <a:p>
            <a:pPr lvl="2"/>
            <a:r>
              <a:rPr lang="en-US" dirty="0" smtClean="0"/>
              <a:t>United </a:t>
            </a:r>
            <a:r>
              <a:rPr lang="en-US" dirty="0"/>
              <a:t>States Fidelity and Guaranty Co. ("USFGC") was Gibbs' general liability insurer during that </a:t>
            </a:r>
            <a:r>
              <a:rPr lang="en-US" dirty="0" smtClean="0"/>
              <a:t>same period of time</a:t>
            </a:r>
          </a:p>
          <a:p>
            <a:pPr lvl="1"/>
            <a:r>
              <a:rPr lang="en-US" dirty="0" smtClean="0"/>
              <a:t>In </a:t>
            </a:r>
            <a:r>
              <a:rPr lang="en-US" dirty="0"/>
              <a:t>2010, a former </a:t>
            </a:r>
            <a:r>
              <a:rPr lang="en-US" dirty="0" smtClean="0"/>
              <a:t>member of the USPS police force sued Gibbs arguing that he had contracted </a:t>
            </a:r>
            <a:r>
              <a:rPr lang="en-US" dirty="0"/>
              <a:t>mesothelioma as a result of </a:t>
            </a:r>
            <a:r>
              <a:rPr lang="en-US" dirty="0" smtClean="0"/>
              <a:t>Gibbs’ asbestos abatement activity </a:t>
            </a:r>
          </a:p>
          <a:p>
            <a:pPr lvl="1"/>
            <a:r>
              <a:rPr lang="en-US" dirty="0" smtClean="0"/>
              <a:t>Gibbs claimed the suit implicated the indemnity agreement and the USPS disagreed; Gibbs ultimately settled the case under the USFGC policy </a:t>
            </a:r>
          </a:p>
          <a:p>
            <a:pPr lvl="1"/>
            <a:r>
              <a:rPr lang="en-US" dirty="0" smtClean="0"/>
              <a:t>Subsequent to the settlement USFGC sued the USPS in the COFC seeking recovery of the settlement amount </a:t>
            </a:r>
          </a:p>
          <a:p>
            <a:pPr lvl="1"/>
            <a:r>
              <a:rPr lang="en-US" dirty="0" smtClean="0"/>
              <a:t>The COFC dismissed </a:t>
            </a:r>
            <a:r>
              <a:rPr lang="en-US" dirty="0"/>
              <a:t>the suit for lack of subject matter </a:t>
            </a:r>
            <a:r>
              <a:rPr lang="en-US" dirty="0" smtClean="0"/>
              <a:t>jurisdiction</a:t>
            </a:r>
          </a:p>
          <a:p>
            <a:pPr lvl="1"/>
            <a:r>
              <a:rPr lang="en-US" dirty="0" smtClean="0"/>
              <a:t>The </a:t>
            </a:r>
            <a:r>
              <a:rPr lang="en-US" dirty="0"/>
              <a:t>Federal Circuit </a:t>
            </a:r>
            <a:r>
              <a:rPr lang="en-US" dirty="0" smtClean="0"/>
              <a:t>affirmed and in doing so construed the Tucker Act’s waiver of sovereign immunity narrowly </a:t>
            </a:r>
          </a:p>
          <a:p>
            <a:pPr lvl="2"/>
            <a:r>
              <a:rPr lang="en-US" dirty="0" smtClean="0"/>
              <a:t>Relied on the finding that there was </a:t>
            </a:r>
            <a:r>
              <a:rPr lang="en-US" dirty="0"/>
              <a:t>no contract between the </a:t>
            </a:r>
            <a:r>
              <a:rPr lang="en-US" dirty="0" smtClean="0"/>
              <a:t>USPS and USFGC</a:t>
            </a:r>
          </a:p>
          <a:p>
            <a:pPr lvl="2"/>
            <a:r>
              <a:rPr lang="en-US" dirty="0" smtClean="0"/>
              <a:t>Rejected the USFGC contention that it was subrogated </a:t>
            </a:r>
            <a:r>
              <a:rPr lang="en-US" dirty="0"/>
              <a:t>to Gibbs's contract for the purpose of establishing Tucker Act </a:t>
            </a:r>
            <a:r>
              <a:rPr lang="en-US" dirty="0" smtClean="0"/>
              <a:t>jurisdiction</a:t>
            </a:r>
            <a:endParaRPr lang="en-US" dirty="0"/>
          </a:p>
        </p:txBody>
      </p:sp>
      <p:sp>
        <p:nvSpPr>
          <p:cNvPr id="5" name="Title 4"/>
          <p:cNvSpPr>
            <a:spLocks noGrp="1"/>
          </p:cNvSpPr>
          <p:nvPr>
            <p:ph type="title"/>
          </p:nvPr>
        </p:nvSpPr>
        <p:spPr/>
        <p:txBody>
          <a:bodyPr/>
          <a:lstStyle/>
          <a:p>
            <a:r>
              <a:rPr lang="en-US" dirty="0"/>
              <a:t>Jurisdictional </a:t>
            </a:r>
            <a:r>
              <a:rPr lang="en-US" dirty="0" smtClean="0"/>
              <a:t>issues (cont’d)</a:t>
            </a:r>
            <a:endParaRPr lang="en-US" dirty="0"/>
          </a:p>
        </p:txBody>
      </p:sp>
    </p:spTree>
    <p:extLst>
      <p:ext uri="{BB962C8B-B14F-4D97-AF65-F5344CB8AC3E}">
        <p14:creationId xmlns:p14="http://schemas.microsoft.com/office/powerpoint/2010/main" val="33107583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dirty="0" smtClean="0"/>
              <a:t>Hogan Lovells</a:t>
            </a:r>
          </a:p>
        </p:txBody>
      </p:sp>
      <p:sp>
        <p:nvSpPr>
          <p:cNvPr id="3" name="Slide Number Placeholder 2"/>
          <p:cNvSpPr>
            <a:spLocks noGrp="1"/>
          </p:cNvSpPr>
          <p:nvPr>
            <p:ph type="sldNum" sz="quarter" idx="4"/>
          </p:nvPr>
        </p:nvSpPr>
        <p:spPr/>
        <p:txBody>
          <a:bodyPr/>
          <a:lstStyle/>
          <a:p>
            <a:r>
              <a:rPr lang="en-GB" dirty="0" smtClean="0"/>
              <a:t>|  </a:t>
            </a:r>
            <a:fld id="{6967D197-2218-4700-B211-63EF06F51A7E}" type="slidenum">
              <a:rPr lang="en-GB" smtClean="0"/>
              <a:pPr/>
              <a:t>15</a:t>
            </a:fld>
            <a:endParaRPr lang="en-GB" dirty="0"/>
          </a:p>
        </p:txBody>
      </p:sp>
      <p:sp>
        <p:nvSpPr>
          <p:cNvPr id="4" name="Content Placeholder 3"/>
          <p:cNvSpPr>
            <a:spLocks noGrp="1"/>
          </p:cNvSpPr>
          <p:nvPr>
            <p:ph sz="quarter" idx="12"/>
          </p:nvPr>
        </p:nvSpPr>
        <p:spPr/>
        <p:txBody>
          <a:bodyPr>
            <a:normAutofit fontScale="77500" lnSpcReduction="20000"/>
          </a:bodyPr>
          <a:lstStyle/>
          <a:p>
            <a:r>
              <a:rPr lang="en-US" i="1" dirty="0" smtClean="0">
                <a:solidFill>
                  <a:schemeClr val="tx1"/>
                </a:solidFill>
              </a:rPr>
              <a:t>Kellogg Brown &amp; Root Services, Inc. v. Murphy</a:t>
            </a:r>
            <a:r>
              <a:rPr lang="en-US" dirty="0">
                <a:solidFill>
                  <a:schemeClr val="tx1"/>
                </a:solidFill>
              </a:rPr>
              <a:t>, – F.3d </a:t>
            </a:r>
            <a:r>
              <a:rPr lang="en-US" dirty="0" smtClean="0">
                <a:solidFill>
                  <a:schemeClr val="tx1"/>
                </a:solidFill>
              </a:rPr>
              <a:t>– , 2016 WL 2893218 (Fed. Cir. May 18, 2016)</a:t>
            </a:r>
            <a:endParaRPr lang="en-US" i="1" dirty="0" smtClean="0">
              <a:solidFill>
                <a:schemeClr val="tx1"/>
              </a:solidFill>
            </a:endParaRPr>
          </a:p>
          <a:p>
            <a:pPr lvl="1"/>
            <a:r>
              <a:rPr lang="en-US" dirty="0" smtClean="0"/>
              <a:t>KBR filed a claim with the Army on May 2, 2012 related to work done by one of its subcontractors in Iraq</a:t>
            </a:r>
          </a:p>
          <a:p>
            <a:pPr lvl="2"/>
            <a:r>
              <a:rPr lang="en-US" dirty="0" smtClean="0"/>
              <a:t>As a result, the key date for purposes of claim accrual was May 2, 2006</a:t>
            </a:r>
          </a:p>
          <a:p>
            <a:pPr lvl="1"/>
            <a:r>
              <a:rPr lang="en-US" dirty="0" smtClean="0"/>
              <a:t>The contract at issue was a cost-plus-award-fee agreement under the Logistics Civil Augmentation Program; KBR subcontracted a portion of the work to a joint venture called KCPC/Morris, which was tasked with building dining facilities and providing meal services</a:t>
            </a:r>
          </a:p>
          <a:p>
            <a:pPr lvl="2"/>
            <a:r>
              <a:rPr lang="en-US" dirty="0" smtClean="0"/>
              <a:t>KBR terminated the subcontract for default in July 2003 but KCPC/Morris continued to perform until September 2003</a:t>
            </a:r>
          </a:p>
          <a:p>
            <a:pPr lvl="2"/>
            <a:r>
              <a:rPr lang="en-US" dirty="0" smtClean="0"/>
              <a:t>In January 2005, KBR and KCPC/Morris agreed to convert the default into a termination for convenience </a:t>
            </a:r>
          </a:p>
          <a:p>
            <a:pPr lvl="3"/>
            <a:r>
              <a:rPr lang="en-US" dirty="0" smtClean="0"/>
              <a:t>KBR paid some termination costs and agreed to work with KCPC/Morris to cooperate with respect to the remainder</a:t>
            </a:r>
          </a:p>
          <a:p>
            <a:pPr lvl="2"/>
            <a:r>
              <a:rPr lang="en-US" dirty="0" smtClean="0"/>
              <a:t>KBR ultimately submitted a certified claim to the Army in May 2012; when the CO did not respond, KBR appealed to the ASBCA under deemed denial rules</a:t>
            </a:r>
          </a:p>
          <a:p>
            <a:pPr lvl="1"/>
            <a:r>
              <a:rPr lang="en-US" dirty="0" smtClean="0"/>
              <a:t>The ASBCA dismissed the claim on the basis that the claim had accrued prior to May 2, 2006</a:t>
            </a:r>
          </a:p>
          <a:p>
            <a:pPr lvl="2"/>
            <a:r>
              <a:rPr lang="en-US" dirty="0" smtClean="0"/>
              <a:t>Accrued either in September 2003 when KBR terminated the subcontract or January 2005 when the default was converted to convenience and the parties agreed to cooperate on cost recovery </a:t>
            </a:r>
            <a:endParaRPr lang="en-US" dirty="0"/>
          </a:p>
        </p:txBody>
      </p:sp>
      <p:sp>
        <p:nvSpPr>
          <p:cNvPr id="5" name="Title 4"/>
          <p:cNvSpPr>
            <a:spLocks noGrp="1"/>
          </p:cNvSpPr>
          <p:nvPr>
            <p:ph type="title"/>
          </p:nvPr>
        </p:nvSpPr>
        <p:spPr/>
        <p:txBody>
          <a:bodyPr/>
          <a:lstStyle/>
          <a:p>
            <a:r>
              <a:rPr lang="en-US" dirty="0" smtClean="0"/>
              <a:t>Statute of Limitations </a:t>
            </a:r>
            <a:endParaRPr lang="en-US" dirty="0"/>
          </a:p>
        </p:txBody>
      </p:sp>
    </p:spTree>
    <p:extLst>
      <p:ext uri="{BB962C8B-B14F-4D97-AF65-F5344CB8AC3E}">
        <p14:creationId xmlns:p14="http://schemas.microsoft.com/office/powerpoint/2010/main" val="319102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dirty="0" smtClean="0"/>
              <a:t>Hogan Lovells</a:t>
            </a:r>
          </a:p>
        </p:txBody>
      </p:sp>
      <p:sp>
        <p:nvSpPr>
          <p:cNvPr id="3" name="Slide Number Placeholder 2"/>
          <p:cNvSpPr>
            <a:spLocks noGrp="1"/>
          </p:cNvSpPr>
          <p:nvPr>
            <p:ph type="sldNum" sz="quarter" idx="4"/>
          </p:nvPr>
        </p:nvSpPr>
        <p:spPr/>
        <p:txBody>
          <a:bodyPr/>
          <a:lstStyle/>
          <a:p>
            <a:r>
              <a:rPr lang="en-GB" dirty="0" smtClean="0"/>
              <a:t>|  </a:t>
            </a:r>
            <a:fld id="{6967D197-2218-4700-B211-63EF06F51A7E}" type="slidenum">
              <a:rPr lang="en-GB" smtClean="0"/>
              <a:pPr/>
              <a:t>16</a:t>
            </a:fld>
            <a:endParaRPr lang="en-GB" dirty="0"/>
          </a:p>
        </p:txBody>
      </p:sp>
      <p:sp>
        <p:nvSpPr>
          <p:cNvPr id="4" name="Content Placeholder 3"/>
          <p:cNvSpPr>
            <a:spLocks noGrp="1"/>
          </p:cNvSpPr>
          <p:nvPr>
            <p:ph sz="quarter" idx="12"/>
          </p:nvPr>
        </p:nvSpPr>
        <p:spPr/>
        <p:txBody>
          <a:bodyPr/>
          <a:lstStyle/>
          <a:p>
            <a:r>
              <a:rPr lang="en-US" dirty="0" smtClean="0"/>
              <a:t>The Federal Circuit reversed</a:t>
            </a:r>
          </a:p>
          <a:p>
            <a:pPr lvl="1"/>
            <a:r>
              <a:rPr lang="en-US" dirty="0" smtClean="0"/>
              <a:t>2003 accrual </a:t>
            </a:r>
          </a:p>
          <a:p>
            <a:pPr lvl="2"/>
            <a:r>
              <a:rPr lang="en-US" dirty="0" smtClean="0"/>
              <a:t>Rejected accrual in 2003 on the basis that the FAR defines accrual as when the alleged liability is known or should be known</a:t>
            </a:r>
          </a:p>
          <a:p>
            <a:pPr lvl="2"/>
            <a:r>
              <a:rPr lang="en-US" dirty="0" smtClean="0"/>
              <a:t>Also noted that a claim must be for a “sum certain”</a:t>
            </a:r>
          </a:p>
          <a:p>
            <a:pPr lvl="2"/>
            <a:r>
              <a:rPr lang="en-US" dirty="0" smtClean="0"/>
              <a:t>KBR argued successfully that it did not have enough information until August 2006 when KCPC/Morris presented it with a claim</a:t>
            </a:r>
          </a:p>
          <a:p>
            <a:pPr lvl="1"/>
            <a:r>
              <a:rPr lang="en-US" dirty="0" smtClean="0"/>
              <a:t>2005 accrual</a:t>
            </a:r>
          </a:p>
          <a:p>
            <a:pPr lvl="2"/>
            <a:r>
              <a:rPr lang="en-US" dirty="0" smtClean="0"/>
              <a:t>Rejected because there was still no sum certain at the time KBR and KCPC/Morris reached their agreement</a:t>
            </a:r>
          </a:p>
        </p:txBody>
      </p:sp>
      <p:sp>
        <p:nvSpPr>
          <p:cNvPr id="5" name="Title 4"/>
          <p:cNvSpPr>
            <a:spLocks noGrp="1"/>
          </p:cNvSpPr>
          <p:nvPr>
            <p:ph type="title"/>
          </p:nvPr>
        </p:nvSpPr>
        <p:spPr/>
        <p:txBody>
          <a:bodyPr/>
          <a:lstStyle/>
          <a:p>
            <a:r>
              <a:rPr lang="en-US" dirty="0"/>
              <a:t>Statute of Limitations </a:t>
            </a:r>
            <a:r>
              <a:rPr lang="en-US" dirty="0" smtClean="0"/>
              <a:t>(cont’d)</a:t>
            </a:r>
            <a:endParaRPr lang="en-US" dirty="0"/>
          </a:p>
        </p:txBody>
      </p:sp>
    </p:spTree>
    <p:extLst>
      <p:ext uri="{BB962C8B-B14F-4D97-AF65-F5344CB8AC3E}">
        <p14:creationId xmlns:p14="http://schemas.microsoft.com/office/powerpoint/2010/main" val="24832438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a:xfrm>
            <a:off x="8695778" y="4834959"/>
            <a:ext cx="286296" cy="215444"/>
          </a:xfrm>
        </p:spPr>
        <p:txBody>
          <a:bodyPr/>
          <a:lstStyle/>
          <a:p>
            <a:r>
              <a:rPr lang="en-US" dirty="0" smtClean="0"/>
              <a:t>|  </a:t>
            </a:r>
            <a:fld id="{6967D197-2218-4700-B211-63EF06F51A7E}" type="slidenum">
              <a:rPr lang="en-US" smtClean="0"/>
              <a:pPr/>
              <a:t>17</a:t>
            </a:fld>
            <a:endParaRPr lang="en-US" dirty="0"/>
          </a:p>
        </p:txBody>
      </p:sp>
      <p:sp>
        <p:nvSpPr>
          <p:cNvPr id="4" name="Entity Name Placeholder"/>
          <p:cNvSpPr>
            <a:spLocks noGrp="1"/>
          </p:cNvSpPr>
          <p:nvPr>
            <p:ph type="ftr" sz="quarter" idx="3"/>
          </p:nvPr>
        </p:nvSpPr>
        <p:spPr/>
        <p:txBody>
          <a:bodyPr/>
          <a:lstStyle/>
          <a:p>
            <a:pPr algn="r"/>
            <a:r>
              <a:rPr lang="en-US" dirty="0" smtClean="0"/>
              <a:t>Hogan Lovells</a:t>
            </a:r>
          </a:p>
        </p:txBody>
      </p:sp>
      <p:sp>
        <p:nvSpPr>
          <p:cNvPr id="3" name="Content"/>
          <p:cNvSpPr>
            <a:spLocks noGrp="1"/>
          </p:cNvSpPr>
          <p:nvPr>
            <p:ph sz="quarter" idx="12"/>
          </p:nvPr>
        </p:nvSpPr>
        <p:spPr/>
        <p:txBody>
          <a:bodyPr/>
          <a:lstStyle/>
          <a:p>
            <a:r>
              <a:rPr lang="en-US" dirty="0"/>
              <a:t>The </a:t>
            </a:r>
            <a:r>
              <a:rPr lang="en-US" i="1" dirty="0"/>
              <a:t>Cook</a:t>
            </a:r>
            <a:r>
              <a:rPr lang="en-US" dirty="0"/>
              <a:t> plaintiffs asserted that releases of radioactivity by the operators of DOE’s Rocky Flats Plant, Dow and Rockwell, caused damage to the value of their nearby property and increased their cancer risk</a:t>
            </a:r>
            <a:r>
              <a:rPr lang="en-US" dirty="0" smtClean="0"/>
              <a:t>.</a:t>
            </a:r>
          </a:p>
          <a:p>
            <a:pPr lvl="1"/>
            <a:r>
              <a:rPr lang="en-US" dirty="0"/>
              <a:t>For 15 years, the plaintiffs litigated under the Price Anderson Act (PAA) and asserted that, under the PAA, Colorado nuisance law provided the legal rules under which those claims should be decided.</a:t>
            </a:r>
          </a:p>
          <a:p>
            <a:pPr lvl="1"/>
            <a:r>
              <a:rPr lang="en-US" dirty="0"/>
              <a:t> </a:t>
            </a:r>
            <a:r>
              <a:rPr lang="en-US" dirty="0" smtClean="0"/>
              <a:t>After </a:t>
            </a:r>
            <a:r>
              <a:rPr lang="en-US" dirty="0"/>
              <a:t>a jury trial, judgment was entered for the plaintiffs in an amount that, with interest, totaled more than $1 billion</a:t>
            </a:r>
            <a:r>
              <a:rPr lang="en-US" dirty="0" smtClean="0"/>
              <a:t>.</a:t>
            </a:r>
          </a:p>
          <a:p>
            <a:r>
              <a:rPr lang="en-US" dirty="0"/>
              <a:t>On appeal, Dow and Rockwell argued that, to recover under the PAA, it is necessary to show that a “nuclear incident” caused physical damage to persons or property.  The Tenth Circuit agreed.</a:t>
            </a:r>
          </a:p>
        </p:txBody>
      </p:sp>
      <p:sp>
        <p:nvSpPr>
          <p:cNvPr id="2" name="Slide Title"/>
          <p:cNvSpPr>
            <a:spLocks noGrp="1"/>
          </p:cNvSpPr>
          <p:nvPr>
            <p:ph type="title"/>
          </p:nvPr>
        </p:nvSpPr>
        <p:spPr/>
        <p:txBody>
          <a:bodyPr/>
          <a:lstStyle/>
          <a:p>
            <a:r>
              <a:rPr lang="en-US" dirty="0"/>
              <a:t>Background of the Case</a:t>
            </a:r>
          </a:p>
        </p:txBody>
      </p:sp>
    </p:spTree>
    <p:extLst>
      <p:ext uri="{BB962C8B-B14F-4D97-AF65-F5344CB8AC3E}">
        <p14:creationId xmlns:p14="http://schemas.microsoft.com/office/powerpoint/2010/main" val="21206185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dirty="0" smtClean="0"/>
              <a:t>Hogan Lovells</a:t>
            </a:r>
          </a:p>
        </p:txBody>
      </p:sp>
      <p:sp>
        <p:nvSpPr>
          <p:cNvPr id="3" name="Slide Number Placeholder 2"/>
          <p:cNvSpPr>
            <a:spLocks noGrp="1"/>
          </p:cNvSpPr>
          <p:nvPr>
            <p:ph type="sldNum" sz="quarter" idx="4"/>
          </p:nvPr>
        </p:nvSpPr>
        <p:spPr/>
        <p:txBody>
          <a:bodyPr/>
          <a:lstStyle/>
          <a:p>
            <a:r>
              <a:rPr lang="en-GB" dirty="0" smtClean="0"/>
              <a:t>|  </a:t>
            </a:r>
            <a:fld id="{6967D197-2218-4700-B211-63EF06F51A7E}" type="slidenum">
              <a:rPr lang="en-GB" smtClean="0"/>
              <a:pPr/>
              <a:t>18</a:t>
            </a:fld>
            <a:endParaRPr lang="en-GB" dirty="0"/>
          </a:p>
        </p:txBody>
      </p:sp>
      <p:sp>
        <p:nvSpPr>
          <p:cNvPr id="4" name="Content Placeholder 3"/>
          <p:cNvSpPr>
            <a:spLocks noGrp="1"/>
          </p:cNvSpPr>
          <p:nvPr>
            <p:ph sz="quarter" idx="12"/>
          </p:nvPr>
        </p:nvSpPr>
        <p:spPr/>
        <p:txBody>
          <a:bodyPr>
            <a:normAutofit fontScale="92500" lnSpcReduction="10000"/>
          </a:bodyPr>
          <a:lstStyle/>
          <a:p>
            <a:r>
              <a:rPr lang="en-US" dirty="0"/>
              <a:t>On remand, rather than attempt to prove physical injury to their property, plaintiffs argued that they were entitled to </a:t>
            </a:r>
            <a:r>
              <a:rPr lang="en-US" dirty="0" smtClean="0"/>
              <a:t>entry of judgment under </a:t>
            </a:r>
            <a:r>
              <a:rPr lang="en-US" dirty="0"/>
              <a:t>state nuisance law, which did not require proof of physical injury.</a:t>
            </a:r>
          </a:p>
          <a:p>
            <a:r>
              <a:rPr lang="en-US" dirty="0" smtClean="0"/>
              <a:t>Defendants argued: (i) Price </a:t>
            </a:r>
            <a:r>
              <a:rPr lang="en-US" dirty="0"/>
              <a:t>Anderson </a:t>
            </a:r>
            <a:r>
              <a:rPr lang="en-US" dirty="0" smtClean="0"/>
              <a:t>preempted </a:t>
            </a:r>
            <a:r>
              <a:rPr lang="en-US" dirty="0"/>
              <a:t>the state nuisance law </a:t>
            </a:r>
            <a:r>
              <a:rPr lang="en-US" dirty="0" smtClean="0"/>
              <a:t>claim; </a:t>
            </a:r>
            <a:r>
              <a:rPr lang="en-US" dirty="0"/>
              <a:t>and </a:t>
            </a:r>
            <a:r>
              <a:rPr lang="en-US" dirty="0" smtClean="0"/>
              <a:t>(ii) </a:t>
            </a:r>
            <a:r>
              <a:rPr lang="en-US" dirty="0"/>
              <a:t>issuance of the mandate on the Tenth Circuit’s first appeal decision precluded recovery on the nuisance claim.</a:t>
            </a:r>
          </a:p>
          <a:p>
            <a:pPr lvl="1"/>
            <a:r>
              <a:rPr lang="en-US" dirty="0" smtClean="0"/>
              <a:t>The </a:t>
            </a:r>
            <a:r>
              <a:rPr lang="en-US" dirty="0"/>
              <a:t>district court </a:t>
            </a:r>
            <a:r>
              <a:rPr lang="en-US" b="1" i="1" dirty="0"/>
              <a:t>accepted</a:t>
            </a:r>
            <a:r>
              <a:rPr lang="en-US" dirty="0"/>
              <a:t> both of defendants’ arguments:  “every federal circuit . . . to consider whether the PAA preempts state causes of action for public liability arising out of nuclear incidents has concluded that it has.”</a:t>
            </a:r>
          </a:p>
          <a:p>
            <a:r>
              <a:rPr lang="en-US" dirty="0" smtClean="0"/>
              <a:t>On </a:t>
            </a:r>
            <a:r>
              <a:rPr lang="en-US" dirty="0"/>
              <a:t>the second appeal, the Tenth Circuit </a:t>
            </a:r>
            <a:r>
              <a:rPr lang="en-US" b="1" i="1" dirty="0"/>
              <a:t>reversed</a:t>
            </a:r>
            <a:r>
              <a:rPr lang="en-US" dirty="0"/>
              <a:t>, holding:</a:t>
            </a:r>
          </a:p>
          <a:p>
            <a:pPr lvl="1"/>
            <a:r>
              <a:rPr lang="en-US" dirty="0" smtClean="0"/>
              <a:t>Although </a:t>
            </a:r>
            <a:r>
              <a:rPr lang="en-US" dirty="0"/>
              <a:t>defendants “alluded to field </a:t>
            </a:r>
            <a:r>
              <a:rPr lang="en-US" dirty="0" smtClean="0"/>
              <a:t>preemption</a:t>
            </a:r>
            <a:r>
              <a:rPr lang="en-US" dirty="0"/>
              <a:t>” in their initial appeal, they “never developed the issue,” and therefore they had </a:t>
            </a:r>
            <a:r>
              <a:rPr lang="en-US" b="1" i="1" dirty="0"/>
              <a:t>waived</a:t>
            </a:r>
            <a:r>
              <a:rPr lang="en-US" dirty="0"/>
              <a:t> the </a:t>
            </a:r>
            <a:r>
              <a:rPr lang="en-US" dirty="0" smtClean="0"/>
              <a:t>preemption </a:t>
            </a:r>
            <a:r>
              <a:rPr lang="en-US" dirty="0"/>
              <a:t>argument.</a:t>
            </a:r>
          </a:p>
          <a:p>
            <a:pPr lvl="1"/>
            <a:r>
              <a:rPr lang="en-US" dirty="0" smtClean="0"/>
              <a:t>The </a:t>
            </a:r>
            <a:r>
              <a:rPr lang="en-US" b="1" i="1" dirty="0"/>
              <a:t>PAA does not preempt </a:t>
            </a:r>
            <a:r>
              <a:rPr lang="en-US" dirty="0"/>
              <a:t>claims for nuclear liability that do not fall within the Act. </a:t>
            </a:r>
          </a:p>
        </p:txBody>
      </p:sp>
      <p:sp>
        <p:nvSpPr>
          <p:cNvPr id="5" name="Title 4"/>
          <p:cNvSpPr>
            <a:spLocks noGrp="1"/>
          </p:cNvSpPr>
          <p:nvPr>
            <p:ph type="title"/>
          </p:nvPr>
        </p:nvSpPr>
        <p:spPr/>
        <p:txBody>
          <a:bodyPr/>
          <a:lstStyle/>
          <a:p>
            <a:r>
              <a:rPr lang="en-US" dirty="0" smtClean="0"/>
              <a:t>More Background</a:t>
            </a:r>
            <a:endParaRPr lang="en-US" dirty="0"/>
          </a:p>
        </p:txBody>
      </p:sp>
    </p:spTree>
    <p:extLst>
      <p:ext uri="{BB962C8B-B14F-4D97-AF65-F5344CB8AC3E}">
        <p14:creationId xmlns:p14="http://schemas.microsoft.com/office/powerpoint/2010/main" val="11635923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dirty="0" smtClean="0"/>
              <a:t>Hogan Lovells</a:t>
            </a:r>
          </a:p>
        </p:txBody>
      </p:sp>
      <p:sp>
        <p:nvSpPr>
          <p:cNvPr id="3" name="Slide Number Placeholder 2"/>
          <p:cNvSpPr>
            <a:spLocks noGrp="1"/>
          </p:cNvSpPr>
          <p:nvPr>
            <p:ph type="sldNum" sz="quarter" idx="4"/>
          </p:nvPr>
        </p:nvSpPr>
        <p:spPr/>
        <p:txBody>
          <a:bodyPr/>
          <a:lstStyle/>
          <a:p>
            <a:r>
              <a:rPr lang="en-GB" dirty="0" smtClean="0"/>
              <a:t>|  </a:t>
            </a:r>
            <a:fld id="{6967D197-2218-4700-B211-63EF06F51A7E}" type="slidenum">
              <a:rPr lang="en-GB" smtClean="0"/>
              <a:pPr/>
              <a:t>19</a:t>
            </a:fld>
            <a:endParaRPr lang="en-GB" dirty="0"/>
          </a:p>
        </p:txBody>
      </p:sp>
      <p:sp>
        <p:nvSpPr>
          <p:cNvPr id="4" name="Content Placeholder 3"/>
          <p:cNvSpPr>
            <a:spLocks noGrp="1"/>
          </p:cNvSpPr>
          <p:nvPr>
            <p:ph sz="quarter" idx="12"/>
          </p:nvPr>
        </p:nvSpPr>
        <p:spPr/>
        <p:txBody>
          <a:bodyPr>
            <a:normAutofit/>
          </a:bodyPr>
          <a:lstStyle/>
          <a:p>
            <a:r>
              <a:rPr lang="en-US" dirty="0"/>
              <a:t>The Tenth Circuit applied the presumption against </a:t>
            </a:r>
            <a:r>
              <a:rPr lang="en-US" dirty="0" smtClean="0"/>
              <a:t>preemption</a:t>
            </a:r>
            <a:r>
              <a:rPr lang="en-US" dirty="0"/>
              <a:t>, noting the tradition of “state regulation of public health and safety.”</a:t>
            </a:r>
          </a:p>
          <a:p>
            <a:r>
              <a:rPr lang="en-US" dirty="0" smtClean="0"/>
              <a:t>The </a:t>
            </a:r>
            <a:r>
              <a:rPr lang="en-US" dirty="0"/>
              <a:t>Court found no support for </a:t>
            </a:r>
            <a:r>
              <a:rPr lang="en-US" dirty="0" smtClean="0"/>
              <a:t>preemption </a:t>
            </a:r>
            <a:r>
              <a:rPr lang="en-US" dirty="0"/>
              <a:t>in the language of the Price Anderson Act, and it reasoned:</a:t>
            </a:r>
          </a:p>
          <a:p>
            <a:pPr lvl="1"/>
            <a:r>
              <a:rPr lang="en-US" dirty="0" smtClean="0"/>
              <a:t>“</a:t>
            </a:r>
            <a:r>
              <a:rPr lang="en-US" dirty="0"/>
              <a:t>It’s hard to conjure a reason why Congress would allow plaintiffs to recover for a full panoply of injuries in the event of a large nuclear incident but insist they get nothing for a lesser nuclear occurrence.”</a:t>
            </a:r>
          </a:p>
          <a:p>
            <a:pPr lvl="1"/>
            <a:r>
              <a:rPr lang="en-US" dirty="0" smtClean="0"/>
              <a:t>The </a:t>
            </a:r>
            <a:r>
              <a:rPr lang="en-US" dirty="0"/>
              <a:t>Act merely provided a federal forum when a “nuclear incident” is proven and “a modest amount of conflict preemption” where state law principles continue to govern unless they conflict with the rules of decision set forth in Price Anderson.</a:t>
            </a:r>
          </a:p>
        </p:txBody>
      </p:sp>
      <p:sp>
        <p:nvSpPr>
          <p:cNvPr id="5" name="Title 4"/>
          <p:cNvSpPr>
            <a:spLocks noGrp="1"/>
          </p:cNvSpPr>
          <p:nvPr>
            <p:ph type="title"/>
          </p:nvPr>
        </p:nvSpPr>
        <p:spPr/>
        <p:txBody>
          <a:bodyPr/>
          <a:lstStyle/>
          <a:p>
            <a:r>
              <a:rPr lang="en-US" dirty="0" smtClean="0"/>
              <a:t>Preemption </a:t>
            </a:r>
            <a:r>
              <a:rPr lang="en-US" dirty="0"/>
              <a:t>Rejected</a:t>
            </a:r>
          </a:p>
        </p:txBody>
      </p:sp>
    </p:spTree>
    <p:extLst>
      <p:ext uri="{BB962C8B-B14F-4D97-AF65-F5344CB8AC3E}">
        <p14:creationId xmlns:p14="http://schemas.microsoft.com/office/powerpoint/2010/main" val="2140168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a:xfrm>
            <a:off x="8695778" y="4834959"/>
            <a:ext cx="286296" cy="215444"/>
          </a:xfrm>
        </p:spPr>
        <p:txBody>
          <a:bodyPr/>
          <a:lstStyle/>
          <a:p>
            <a:r>
              <a:rPr lang="en-US" dirty="0" smtClean="0"/>
              <a:t>|  </a:t>
            </a:r>
            <a:fld id="{6967D197-2218-4700-B211-63EF06F51A7E}" type="slidenum">
              <a:rPr lang="en-US" smtClean="0"/>
              <a:pPr/>
              <a:t>2</a:t>
            </a:fld>
            <a:endParaRPr lang="en-US" dirty="0"/>
          </a:p>
        </p:txBody>
      </p:sp>
      <p:sp>
        <p:nvSpPr>
          <p:cNvPr id="4" name="Entity Name Placeholder"/>
          <p:cNvSpPr>
            <a:spLocks noGrp="1"/>
          </p:cNvSpPr>
          <p:nvPr>
            <p:ph type="ftr" sz="quarter" idx="3"/>
          </p:nvPr>
        </p:nvSpPr>
        <p:spPr/>
        <p:txBody>
          <a:bodyPr/>
          <a:lstStyle/>
          <a:p>
            <a:pPr algn="r"/>
            <a:r>
              <a:rPr lang="en-US" dirty="0" smtClean="0"/>
              <a:t>Hogan Lovells</a:t>
            </a:r>
          </a:p>
        </p:txBody>
      </p:sp>
      <p:sp>
        <p:nvSpPr>
          <p:cNvPr id="3" name="Content"/>
          <p:cNvSpPr>
            <a:spLocks noGrp="1"/>
          </p:cNvSpPr>
          <p:nvPr>
            <p:ph sz="quarter" idx="12"/>
          </p:nvPr>
        </p:nvSpPr>
        <p:spPr/>
        <p:txBody>
          <a:bodyPr/>
          <a:lstStyle/>
          <a:p>
            <a:r>
              <a:rPr lang="en-US" dirty="0"/>
              <a:t>The Supreme Court’s </a:t>
            </a:r>
            <a:r>
              <a:rPr lang="en-US" i="1" dirty="0"/>
              <a:t>Escobar</a:t>
            </a:r>
            <a:r>
              <a:rPr lang="en-US" dirty="0"/>
              <a:t> decision on implied certification</a:t>
            </a:r>
          </a:p>
          <a:p>
            <a:r>
              <a:rPr lang="en-US" dirty="0"/>
              <a:t>DoJ policy developments</a:t>
            </a:r>
          </a:p>
          <a:p>
            <a:r>
              <a:rPr lang="en-US" dirty="0"/>
              <a:t>Other decisions of note</a:t>
            </a:r>
          </a:p>
          <a:p>
            <a:r>
              <a:rPr lang="en-US" dirty="0"/>
              <a:t>Price Anderson after </a:t>
            </a:r>
            <a:r>
              <a:rPr lang="en-US" i="1" dirty="0" smtClean="0"/>
              <a:t>Cook</a:t>
            </a:r>
            <a:endParaRPr lang="en-US" i="1" dirty="0"/>
          </a:p>
        </p:txBody>
      </p:sp>
      <p:sp>
        <p:nvSpPr>
          <p:cNvPr id="2" name="Slide Title"/>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2937326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dirty="0" smtClean="0"/>
              <a:t>Hogan Lovells</a:t>
            </a:r>
          </a:p>
        </p:txBody>
      </p:sp>
      <p:sp>
        <p:nvSpPr>
          <p:cNvPr id="3" name="Slide Number Placeholder 2"/>
          <p:cNvSpPr>
            <a:spLocks noGrp="1"/>
          </p:cNvSpPr>
          <p:nvPr>
            <p:ph type="sldNum" sz="quarter" idx="4"/>
          </p:nvPr>
        </p:nvSpPr>
        <p:spPr/>
        <p:txBody>
          <a:bodyPr/>
          <a:lstStyle/>
          <a:p>
            <a:r>
              <a:rPr lang="en-GB" dirty="0" smtClean="0"/>
              <a:t>|  </a:t>
            </a:r>
            <a:fld id="{6967D197-2218-4700-B211-63EF06F51A7E}" type="slidenum">
              <a:rPr lang="en-GB" smtClean="0"/>
              <a:pPr/>
              <a:t>20</a:t>
            </a:fld>
            <a:endParaRPr lang="en-GB" dirty="0"/>
          </a:p>
        </p:txBody>
      </p:sp>
      <p:sp>
        <p:nvSpPr>
          <p:cNvPr id="4" name="Content Placeholder 3"/>
          <p:cNvSpPr>
            <a:spLocks noGrp="1"/>
          </p:cNvSpPr>
          <p:nvPr>
            <p:ph sz="quarter" idx="12"/>
          </p:nvPr>
        </p:nvSpPr>
        <p:spPr/>
        <p:txBody>
          <a:bodyPr/>
          <a:lstStyle/>
          <a:p>
            <a:r>
              <a:rPr lang="en-US" dirty="0"/>
              <a:t>The Tenth Circuit also rejected defendants’ argument that judgment on a nuisance theory could not be entered on the basis of the prior jury verdict.</a:t>
            </a:r>
          </a:p>
          <a:p>
            <a:pPr lvl="1"/>
            <a:r>
              <a:rPr lang="en-US" dirty="0" smtClean="0"/>
              <a:t>The </a:t>
            </a:r>
            <a:r>
              <a:rPr lang="en-US" dirty="0"/>
              <a:t>Court found that the jury instructions on the state law claim were correct</a:t>
            </a:r>
          </a:p>
          <a:p>
            <a:pPr lvl="1"/>
            <a:r>
              <a:rPr lang="en-US" dirty="0" smtClean="0"/>
              <a:t>The </a:t>
            </a:r>
            <a:r>
              <a:rPr lang="en-US" dirty="0"/>
              <a:t>Court also found that its mandate on the first appeal did not preclude entry of a new judgment on the state law nuisance claim.</a:t>
            </a:r>
          </a:p>
          <a:p>
            <a:r>
              <a:rPr lang="en-US" dirty="0" smtClean="0"/>
              <a:t>Rehearing </a:t>
            </a:r>
            <a:r>
              <a:rPr lang="en-US" i="1" dirty="0"/>
              <a:t>en banc</a:t>
            </a:r>
            <a:r>
              <a:rPr lang="en-US" dirty="0"/>
              <a:t> was denied.</a:t>
            </a:r>
          </a:p>
        </p:txBody>
      </p:sp>
      <p:sp>
        <p:nvSpPr>
          <p:cNvPr id="5" name="Title 4"/>
          <p:cNvSpPr>
            <a:spLocks noGrp="1"/>
          </p:cNvSpPr>
          <p:nvPr>
            <p:ph type="title"/>
          </p:nvPr>
        </p:nvSpPr>
        <p:spPr/>
        <p:txBody>
          <a:bodyPr/>
          <a:lstStyle/>
          <a:p>
            <a:r>
              <a:rPr lang="en-US" dirty="0"/>
              <a:t>Another Procedural Issue</a:t>
            </a:r>
          </a:p>
        </p:txBody>
      </p:sp>
    </p:spTree>
    <p:extLst>
      <p:ext uri="{BB962C8B-B14F-4D97-AF65-F5344CB8AC3E}">
        <p14:creationId xmlns:p14="http://schemas.microsoft.com/office/powerpoint/2010/main" val="23316207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dirty="0" smtClean="0"/>
              <a:t>Hogan Lovells</a:t>
            </a:r>
          </a:p>
        </p:txBody>
      </p:sp>
      <p:sp>
        <p:nvSpPr>
          <p:cNvPr id="3" name="Slide Number Placeholder 2"/>
          <p:cNvSpPr>
            <a:spLocks noGrp="1"/>
          </p:cNvSpPr>
          <p:nvPr>
            <p:ph type="sldNum" sz="quarter" idx="4"/>
          </p:nvPr>
        </p:nvSpPr>
        <p:spPr/>
        <p:txBody>
          <a:bodyPr/>
          <a:lstStyle/>
          <a:p>
            <a:r>
              <a:rPr lang="en-GB" dirty="0" smtClean="0"/>
              <a:t>|  </a:t>
            </a:r>
            <a:fld id="{6967D197-2218-4700-B211-63EF06F51A7E}" type="slidenum">
              <a:rPr lang="en-GB" smtClean="0"/>
              <a:pPr/>
              <a:t>21</a:t>
            </a:fld>
            <a:endParaRPr lang="en-GB" dirty="0"/>
          </a:p>
        </p:txBody>
      </p:sp>
      <p:sp>
        <p:nvSpPr>
          <p:cNvPr id="4" name="Content Placeholder 3"/>
          <p:cNvSpPr>
            <a:spLocks noGrp="1"/>
          </p:cNvSpPr>
          <p:nvPr>
            <p:ph sz="quarter" idx="12"/>
          </p:nvPr>
        </p:nvSpPr>
        <p:spPr/>
        <p:txBody>
          <a:bodyPr>
            <a:normAutofit/>
          </a:bodyPr>
          <a:lstStyle/>
          <a:p>
            <a:r>
              <a:rPr lang="en-US" dirty="0"/>
              <a:t>Rockwell and Dow sought </a:t>
            </a:r>
            <a:r>
              <a:rPr lang="en-US" dirty="0" smtClean="0"/>
              <a:t>certiorari.</a:t>
            </a:r>
          </a:p>
          <a:p>
            <a:pPr lvl="1"/>
            <a:r>
              <a:rPr lang="en-US" dirty="0" smtClean="0"/>
              <a:t>They </a:t>
            </a:r>
            <a:r>
              <a:rPr lang="en-US" dirty="0"/>
              <a:t>were supported by numerous amici.</a:t>
            </a:r>
          </a:p>
          <a:p>
            <a:r>
              <a:rPr lang="en-US" dirty="0" smtClean="0"/>
              <a:t>Rockwell </a:t>
            </a:r>
            <a:r>
              <a:rPr lang="en-US" dirty="0"/>
              <a:t>and Dow settled before the Supreme Court could act on the petition for certiorari.</a:t>
            </a:r>
          </a:p>
          <a:p>
            <a:pPr lvl="1"/>
            <a:r>
              <a:rPr lang="en-US" dirty="0" smtClean="0"/>
              <a:t>The </a:t>
            </a:r>
            <a:r>
              <a:rPr lang="en-US" dirty="0"/>
              <a:t>settlement was for $375 million, more than one-third of the more than $1 billion adjudicated liability.</a:t>
            </a:r>
          </a:p>
          <a:p>
            <a:r>
              <a:rPr lang="en-US" dirty="0" smtClean="0"/>
              <a:t>Under </a:t>
            </a:r>
            <a:r>
              <a:rPr lang="en-US" dirty="0"/>
              <a:t>the litigation and claims clause in DOE contracts, DOE will pay the settlement amount.</a:t>
            </a:r>
          </a:p>
          <a:p>
            <a:pPr lvl="1"/>
            <a:r>
              <a:rPr lang="en-US" dirty="0" smtClean="0"/>
              <a:t>DOE said it </a:t>
            </a:r>
            <a:r>
              <a:rPr lang="en-US" dirty="0"/>
              <a:t>was pleased with the settlement.</a:t>
            </a:r>
          </a:p>
        </p:txBody>
      </p:sp>
      <p:sp>
        <p:nvSpPr>
          <p:cNvPr id="5" name="Title 4"/>
          <p:cNvSpPr>
            <a:spLocks noGrp="1"/>
          </p:cNvSpPr>
          <p:nvPr>
            <p:ph type="title"/>
          </p:nvPr>
        </p:nvSpPr>
        <p:spPr/>
        <p:txBody>
          <a:bodyPr/>
          <a:lstStyle/>
          <a:p>
            <a:r>
              <a:rPr lang="en-US" dirty="0"/>
              <a:t>Settlement</a:t>
            </a:r>
          </a:p>
        </p:txBody>
      </p:sp>
    </p:spTree>
    <p:extLst>
      <p:ext uri="{BB962C8B-B14F-4D97-AF65-F5344CB8AC3E}">
        <p14:creationId xmlns:p14="http://schemas.microsoft.com/office/powerpoint/2010/main" val="25516487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dirty="0" smtClean="0"/>
              <a:t>Hogan Lovells</a:t>
            </a:r>
          </a:p>
        </p:txBody>
      </p:sp>
      <p:sp>
        <p:nvSpPr>
          <p:cNvPr id="3" name="Slide Number Placeholder 2"/>
          <p:cNvSpPr>
            <a:spLocks noGrp="1"/>
          </p:cNvSpPr>
          <p:nvPr>
            <p:ph type="sldNum" sz="quarter" idx="4"/>
          </p:nvPr>
        </p:nvSpPr>
        <p:spPr/>
        <p:txBody>
          <a:bodyPr/>
          <a:lstStyle/>
          <a:p>
            <a:r>
              <a:rPr lang="en-GB" dirty="0" smtClean="0"/>
              <a:t>|  </a:t>
            </a:r>
            <a:fld id="{6967D197-2218-4700-B211-63EF06F51A7E}" type="slidenum">
              <a:rPr lang="en-GB" smtClean="0"/>
              <a:pPr/>
              <a:t>22</a:t>
            </a:fld>
            <a:endParaRPr lang="en-GB" dirty="0"/>
          </a:p>
        </p:txBody>
      </p:sp>
      <p:sp>
        <p:nvSpPr>
          <p:cNvPr id="4" name="Content Placeholder 3"/>
          <p:cNvSpPr>
            <a:spLocks noGrp="1"/>
          </p:cNvSpPr>
          <p:nvPr>
            <p:ph sz="quarter" idx="12"/>
          </p:nvPr>
        </p:nvSpPr>
        <p:spPr/>
        <p:txBody>
          <a:bodyPr>
            <a:normAutofit/>
          </a:bodyPr>
          <a:lstStyle/>
          <a:p>
            <a:r>
              <a:rPr lang="en-US" dirty="0"/>
              <a:t>A large body of precedent supports PAA </a:t>
            </a:r>
            <a:r>
              <a:rPr lang="en-US" dirty="0" smtClean="0"/>
              <a:t>preemption</a:t>
            </a:r>
            <a:r>
              <a:rPr lang="en-US" dirty="0"/>
              <a:t>:</a:t>
            </a:r>
          </a:p>
          <a:p>
            <a:pPr lvl="1"/>
            <a:r>
              <a:rPr lang="en-US" dirty="0" smtClean="0"/>
              <a:t>Supreme </a:t>
            </a:r>
            <a:r>
              <a:rPr lang="en-US" dirty="0"/>
              <a:t>Court in </a:t>
            </a:r>
            <a:r>
              <a:rPr lang="en-US" i="1" dirty="0"/>
              <a:t>Duke Power</a:t>
            </a:r>
            <a:r>
              <a:rPr lang="en-US" dirty="0"/>
              <a:t>:  the PAA is a “classic example” of legislation “to structure and accommodate the ‘burdens and benefits of economic life.’”</a:t>
            </a:r>
          </a:p>
          <a:p>
            <a:pPr lvl="1"/>
            <a:r>
              <a:rPr lang="en-US" dirty="0" smtClean="0"/>
              <a:t>Supreme </a:t>
            </a:r>
            <a:r>
              <a:rPr lang="en-US" dirty="0"/>
              <a:t>Court in </a:t>
            </a:r>
            <a:r>
              <a:rPr lang="en-US" i="1" dirty="0"/>
              <a:t>Neztsosie</a:t>
            </a:r>
            <a:r>
              <a:rPr lang="en-US" dirty="0"/>
              <a:t>:  the PAA is an example of “complete preemption . . . convert[ing] an ordinary common-law complaint into one stating a federal claim . . . .”</a:t>
            </a:r>
          </a:p>
          <a:p>
            <a:pPr lvl="1"/>
            <a:r>
              <a:rPr lang="en-US" dirty="0" smtClean="0"/>
              <a:t>Second </a:t>
            </a:r>
            <a:r>
              <a:rPr lang="en-US" dirty="0"/>
              <a:t>Circuit in </a:t>
            </a:r>
            <a:r>
              <a:rPr lang="en-US" i="1" dirty="0"/>
              <a:t>Corcoran v. NYPA</a:t>
            </a:r>
            <a:r>
              <a:rPr lang="en-US" dirty="0"/>
              <a:t>:  the PAA “created an exclusive cause of action for radiation injury.”</a:t>
            </a:r>
          </a:p>
          <a:p>
            <a:pPr lvl="1"/>
            <a:r>
              <a:rPr lang="en-US" dirty="0" smtClean="0"/>
              <a:t>Third </a:t>
            </a:r>
            <a:r>
              <a:rPr lang="en-US" dirty="0"/>
              <a:t>Circuit in </a:t>
            </a:r>
            <a:r>
              <a:rPr lang="en-US" i="1" dirty="0"/>
              <a:t>TMI II</a:t>
            </a:r>
            <a:r>
              <a:rPr lang="en-US" dirty="0"/>
              <a:t>:  “a claim growing out of a nuclear incident is compensable under the terms of the PAA or it is not compensable at all</a:t>
            </a:r>
            <a:r>
              <a:rPr lang="en-US" dirty="0" smtClean="0"/>
              <a:t>.”</a:t>
            </a:r>
            <a:endParaRPr lang="en-US" dirty="0"/>
          </a:p>
        </p:txBody>
      </p:sp>
      <p:sp>
        <p:nvSpPr>
          <p:cNvPr id="5" name="Title 4"/>
          <p:cNvSpPr>
            <a:spLocks noGrp="1"/>
          </p:cNvSpPr>
          <p:nvPr>
            <p:ph type="title"/>
          </p:nvPr>
        </p:nvSpPr>
        <p:spPr/>
        <p:txBody>
          <a:bodyPr/>
          <a:lstStyle/>
          <a:p>
            <a:r>
              <a:rPr lang="en-US" dirty="0"/>
              <a:t>The Contrary Precedent Seemed Overwhelming</a:t>
            </a:r>
          </a:p>
        </p:txBody>
      </p:sp>
    </p:spTree>
    <p:extLst>
      <p:ext uri="{BB962C8B-B14F-4D97-AF65-F5344CB8AC3E}">
        <p14:creationId xmlns:p14="http://schemas.microsoft.com/office/powerpoint/2010/main" val="20145809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dirty="0" smtClean="0"/>
              <a:t>Hogan Lovells</a:t>
            </a:r>
          </a:p>
        </p:txBody>
      </p:sp>
      <p:sp>
        <p:nvSpPr>
          <p:cNvPr id="3" name="Slide Number Placeholder 2"/>
          <p:cNvSpPr>
            <a:spLocks noGrp="1"/>
          </p:cNvSpPr>
          <p:nvPr>
            <p:ph type="sldNum" sz="quarter" idx="4"/>
          </p:nvPr>
        </p:nvSpPr>
        <p:spPr/>
        <p:txBody>
          <a:bodyPr/>
          <a:lstStyle/>
          <a:p>
            <a:r>
              <a:rPr lang="en-GB" dirty="0" smtClean="0"/>
              <a:t>|  </a:t>
            </a:r>
            <a:fld id="{6967D197-2218-4700-B211-63EF06F51A7E}" type="slidenum">
              <a:rPr lang="en-GB" smtClean="0"/>
              <a:pPr/>
              <a:t>23</a:t>
            </a:fld>
            <a:endParaRPr lang="en-GB" dirty="0"/>
          </a:p>
        </p:txBody>
      </p:sp>
      <p:sp>
        <p:nvSpPr>
          <p:cNvPr id="4" name="Content Placeholder 3"/>
          <p:cNvSpPr>
            <a:spLocks noGrp="1"/>
          </p:cNvSpPr>
          <p:nvPr>
            <p:ph sz="quarter" idx="12"/>
          </p:nvPr>
        </p:nvSpPr>
        <p:spPr/>
        <p:txBody>
          <a:bodyPr/>
          <a:lstStyle/>
          <a:p>
            <a:pPr lvl="1"/>
            <a:r>
              <a:rPr lang="en-US" dirty="0"/>
              <a:t>Fifth Circuit in </a:t>
            </a:r>
            <a:r>
              <a:rPr lang="en-US" i="1" dirty="0"/>
              <a:t>Cotroneo:</a:t>
            </a:r>
            <a:r>
              <a:rPr lang="en-US" dirty="0"/>
              <a:t>  plaintiffs who fail to prove a PAA claim cannot pursue a state law claim for “offensive contact” because that would result in “an end run around the entire PAA scheme.”</a:t>
            </a:r>
          </a:p>
          <a:p>
            <a:pPr lvl="1"/>
            <a:r>
              <a:rPr lang="en-US" dirty="0"/>
              <a:t>Sixth Circuit in </a:t>
            </a:r>
            <a:r>
              <a:rPr lang="en-US" i="1" dirty="0"/>
              <a:t>Nieman</a:t>
            </a:r>
            <a:r>
              <a:rPr lang="en-US" dirty="0"/>
              <a:t>:  a plaintiff asserting an injury arising out of a nuclear incident “can sue under the PAA, as amended, or not at all.” </a:t>
            </a:r>
          </a:p>
          <a:p>
            <a:pPr lvl="1"/>
            <a:r>
              <a:rPr lang="en-US" dirty="0"/>
              <a:t>Seventh Circuit in </a:t>
            </a:r>
            <a:r>
              <a:rPr lang="en-US" i="1" dirty="0"/>
              <a:t>Commonwealth Edison</a:t>
            </a:r>
            <a:r>
              <a:rPr lang="en-US" dirty="0"/>
              <a:t>:  the PAA “supplants the prior state cause of action.”</a:t>
            </a:r>
          </a:p>
          <a:p>
            <a:pPr lvl="1"/>
            <a:r>
              <a:rPr lang="en-US" dirty="0"/>
              <a:t>Ninth Circuit in </a:t>
            </a:r>
            <a:r>
              <a:rPr lang="en-US" i="1" dirty="0"/>
              <a:t>Hanford</a:t>
            </a:r>
            <a:r>
              <a:rPr lang="en-US" dirty="0"/>
              <a:t>: medical monitoring claims cannot be recognized because the PAA is “the exclusive means of compensating victims for any and all claims” arising out of a nuclear incident, and a nuclear incident requires proof of physical injury.</a:t>
            </a:r>
          </a:p>
          <a:p>
            <a:pPr marL="0" indent="0">
              <a:buNone/>
            </a:pPr>
            <a:endParaRPr lang="en-US" dirty="0"/>
          </a:p>
        </p:txBody>
      </p:sp>
      <p:sp>
        <p:nvSpPr>
          <p:cNvPr id="5" name="Title 4"/>
          <p:cNvSpPr>
            <a:spLocks noGrp="1"/>
          </p:cNvSpPr>
          <p:nvPr>
            <p:ph type="title"/>
          </p:nvPr>
        </p:nvSpPr>
        <p:spPr/>
        <p:txBody>
          <a:bodyPr/>
          <a:lstStyle/>
          <a:p>
            <a:r>
              <a:rPr lang="en-US" dirty="0" smtClean="0"/>
              <a:t>More Precedent</a:t>
            </a:r>
            <a:endParaRPr lang="en-US" dirty="0"/>
          </a:p>
        </p:txBody>
      </p:sp>
    </p:spTree>
    <p:extLst>
      <p:ext uri="{BB962C8B-B14F-4D97-AF65-F5344CB8AC3E}">
        <p14:creationId xmlns:p14="http://schemas.microsoft.com/office/powerpoint/2010/main" val="14390483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dirty="0" smtClean="0"/>
              <a:t>Hogan Lovells</a:t>
            </a:r>
          </a:p>
        </p:txBody>
      </p:sp>
      <p:sp>
        <p:nvSpPr>
          <p:cNvPr id="3" name="Slide Number Placeholder 2"/>
          <p:cNvSpPr>
            <a:spLocks noGrp="1"/>
          </p:cNvSpPr>
          <p:nvPr>
            <p:ph type="sldNum" sz="quarter" idx="4"/>
          </p:nvPr>
        </p:nvSpPr>
        <p:spPr/>
        <p:txBody>
          <a:bodyPr/>
          <a:lstStyle/>
          <a:p>
            <a:r>
              <a:rPr lang="en-GB" dirty="0" smtClean="0"/>
              <a:t>|  </a:t>
            </a:r>
            <a:fld id="{6967D197-2218-4700-B211-63EF06F51A7E}" type="slidenum">
              <a:rPr lang="en-GB" smtClean="0"/>
              <a:pPr/>
              <a:t>24</a:t>
            </a:fld>
            <a:endParaRPr lang="en-GB" dirty="0"/>
          </a:p>
        </p:txBody>
      </p:sp>
      <p:sp>
        <p:nvSpPr>
          <p:cNvPr id="4" name="Content Placeholder 3"/>
          <p:cNvSpPr>
            <a:spLocks noGrp="1"/>
          </p:cNvSpPr>
          <p:nvPr>
            <p:ph sz="quarter" idx="12"/>
          </p:nvPr>
        </p:nvSpPr>
        <p:spPr/>
        <p:txBody>
          <a:bodyPr>
            <a:normAutofit/>
          </a:bodyPr>
          <a:lstStyle/>
          <a:p>
            <a:r>
              <a:rPr lang="en-US" dirty="0"/>
              <a:t>Since the PAA was amended in 1988 to create an federal cause of action for injuries arising out of a “nuclear incident,” the courts of appeals have consistently recognized the PAA as the exclusive means to pursue claims for injury or damage arising out of an alleged release of radioactivity from an NRC-regulated power plant or a DOE nuclear facility, and the PAA requires proof of physical injury.</a:t>
            </a:r>
          </a:p>
          <a:p>
            <a:r>
              <a:rPr lang="en-US" dirty="0" smtClean="0"/>
              <a:t>But the </a:t>
            </a:r>
            <a:r>
              <a:rPr lang="en-US" dirty="0"/>
              <a:t>Tenth Circuit ruled in </a:t>
            </a:r>
            <a:r>
              <a:rPr lang="en-US" i="1" dirty="0"/>
              <a:t>Cook</a:t>
            </a:r>
            <a:r>
              <a:rPr lang="en-US" dirty="0"/>
              <a:t> that, for “lesser nuclear occurrences” that do not cause physical injury to persons or property, a state nuisance law claim can be asserted.</a:t>
            </a:r>
          </a:p>
          <a:p>
            <a:pPr lvl="1"/>
            <a:r>
              <a:rPr lang="en-US" dirty="0" smtClean="0"/>
              <a:t>Under </a:t>
            </a:r>
            <a:r>
              <a:rPr lang="en-US" dirty="0"/>
              <a:t>Tenth Circuit precedent, the holding on waiver of </a:t>
            </a:r>
            <a:r>
              <a:rPr lang="en-US" dirty="0" smtClean="0"/>
              <a:t>preemption </a:t>
            </a:r>
            <a:r>
              <a:rPr lang="en-US" dirty="0"/>
              <a:t>does not change the precedential value of the ruling on the scope of </a:t>
            </a:r>
            <a:r>
              <a:rPr lang="en-US" dirty="0" smtClean="0"/>
              <a:t>preemption </a:t>
            </a:r>
            <a:r>
              <a:rPr lang="en-US" dirty="0"/>
              <a:t>under the PAA.</a:t>
            </a:r>
          </a:p>
        </p:txBody>
      </p:sp>
      <p:sp>
        <p:nvSpPr>
          <p:cNvPr id="5" name="Title 4"/>
          <p:cNvSpPr>
            <a:spLocks noGrp="1"/>
          </p:cNvSpPr>
          <p:nvPr>
            <p:ph type="title"/>
          </p:nvPr>
        </p:nvSpPr>
        <p:spPr/>
        <p:txBody>
          <a:bodyPr/>
          <a:lstStyle/>
          <a:p>
            <a:r>
              <a:rPr lang="en-US" dirty="0" smtClean="0"/>
              <a:t>Under </a:t>
            </a:r>
            <a:r>
              <a:rPr lang="en-US" i="1" dirty="0" smtClean="0"/>
              <a:t>Cook</a:t>
            </a:r>
            <a:r>
              <a:rPr lang="en-US" dirty="0" smtClean="0"/>
              <a:t>, PAA </a:t>
            </a:r>
            <a:r>
              <a:rPr lang="en-US" dirty="0"/>
              <a:t>Exclusive Remedy Gone</a:t>
            </a:r>
          </a:p>
        </p:txBody>
      </p:sp>
    </p:spTree>
    <p:extLst>
      <p:ext uri="{BB962C8B-B14F-4D97-AF65-F5344CB8AC3E}">
        <p14:creationId xmlns:p14="http://schemas.microsoft.com/office/powerpoint/2010/main" val="15384571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dirty="0" smtClean="0"/>
              <a:t>Hogan Lovells</a:t>
            </a:r>
          </a:p>
        </p:txBody>
      </p:sp>
      <p:sp>
        <p:nvSpPr>
          <p:cNvPr id="3" name="Slide Number Placeholder 2"/>
          <p:cNvSpPr>
            <a:spLocks noGrp="1"/>
          </p:cNvSpPr>
          <p:nvPr>
            <p:ph type="sldNum" sz="quarter" idx="4"/>
          </p:nvPr>
        </p:nvSpPr>
        <p:spPr/>
        <p:txBody>
          <a:bodyPr/>
          <a:lstStyle/>
          <a:p>
            <a:r>
              <a:rPr lang="en-GB" dirty="0" smtClean="0"/>
              <a:t>|  </a:t>
            </a:r>
            <a:fld id="{6967D197-2218-4700-B211-63EF06F51A7E}" type="slidenum">
              <a:rPr lang="en-GB" smtClean="0"/>
              <a:pPr/>
              <a:t>25</a:t>
            </a:fld>
            <a:endParaRPr lang="en-GB" dirty="0"/>
          </a:p>
        </p:txBody>
      </p:sp>
      <p:sp>
        <p:nvSpPr>
          <p:cNvPr id="4" name="Content Placeholder 3"/>
          <p:cNvSpPr>
            <a:spLocks noGrp="1"/>
          </p:cNvSpPr>
          <p:nvPr>
            <p:ph sz="quarter" idx="12"/>
          </p:nvPr>
        </p:nvSpPr>
        <p:spPr/>
        <p:txBody>
          <a:bodyPr>
            <a:normAutofit/>
          </a:bodyPr>
          <a:lstStyle/>
          <a:p>
            <a:r>
              <a:rPr lang="en-US" i="1" dirty="0"/>
              <a:t>Cook </a:t>
            </a:r>
            <a:r>
              <a:rPr lang="en-US" dirty="0"/>
              <a:t>upsets the accommodation of “burdens and benefits” that is fundamental to the PAA recognized by the Supreme Court in </a:t>
            </a:r>
            <a:r>
              <a:rPr lang="en-US" i="1" dirty="0"/>
              <a:t>Duke:</a:t>
            </a:r>
            <a:r>
              <a:rPr lang="en-US" dirty="0"/>
              <a:t> </a:t>
            </a:r>
          </a:p>
          <a:p>
            <a:pPr lvl="1"/>
            <a:r>
              <a:rPr lang="en-US" dirty="0" smtClean="0"/>
              <a:t>Essentially strict </a:t>
            </a:r>
            <a:r>
              <a:rPr lang="en-US" dirty="0"/>
              <a:t>liability for operators, </a:t>
            </a:r>
            <a:r>
              <a:rPr lang="en-US" i="1" dirty="0"/>
              <a:t>but</a:t>
            </a:r>
            <a:endParaRPr lang="en-US" dirty="0"/>
          </a:p>
          <a:p>
            <a:pPr lvl="1"/>
            <a:r>
              <a:rPr lang="en-US" dirty="0"/>
              <a:t>A cap on liability and no punitive damages;</a:t>
            </a:r>
          </a:p>
          <a:p>
            <a:pPr lvl="1"/>
            <a:r>
              <a:rPr lang="en-US" dirty="0"/>
              <a:t>A waiver of certain defenses, including those related to fault, </a:t>
            </a:r>
            <a:r>
              <a:rPr lang="en-US" i="1" dirty="0"/>
              <a:t>but</a:t>
            </a:r>
            <a:endParaRPr lang="en-US" dirty="0"/>
          </a:p>
          <a:p>
            <a:pPr lvl="1"/>
            <a:r>
              <a:rPr lang="en-US" dirty="0"/>
              <a:t>Consolidation of claims in the district where the injury occurred; and</a:t>
            </a:r>
          </a:p>
          <a:p>
            <a:pPr lvl="1"/>
            <a:r>
              <a:rPr lang="en-US" dirty="0"/>
              <a:t>Channeling of liability to the operator, and then to DOE.</a:t>
            </a:r>
          </a:p>
          <a:p>
            <a:r>
              <a:rPr lang="en-US" dirty="0" smtClean="0"/>
              <a:t>State </a:t>
            </a:r>
            <a:r>
              <a:rPr lang="en-US" dirty="0"/>
              <a:t>tort law provides none of these protections for the “lesser nuclear occurrences” that do not involve physical injury or loss of the use of property.</a:t>
            </a:r>
          </a:p>
        </p:txBody>
      </p:sp>
      <p:sp>
        <p:nvSpPr>
          <p:cNvPr id="5" name="Title 4"/>
          <p:cNvSpPr>
            <a:spLocks noGrp="1"/>
          </p:cNvSpPr>
          <p:nvPr>
            <p:ph type="title"/>
          </p:nvPr>
        </p:nvSpPr>
        <p:spPr/>
        <p:txBody>
          <a:bodyPr/>
          <a:lstStyle/>
          <a:p>
            <a:r>
              <a:rPr lang="en-US" dirty="0"/>
              <a:t>PAA Accommodation of Benefits and Burdens Lost</a:t>
            </a:r>
          </a:p>
        </p:txBody>
      </p:sp>
    </p:spTree>
    <p:extLst>
      <p:ext uri="{BB962C8B-B14F-4D97-AF65-F5344CB8AC3E}">
        <p14:creationId xmlns:p14="http://schemas.microsoft.com/office/powerpoint/2010/main" val="19203849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dirty="0" smtClean="0"/>
              <a:t>Hogan Lovells</a:t>
            </a:r>
          </a:p>
        </p:txBody>
      </p:sp>
      <p:sp>
        <p:nvSpPr>
          <p:cNvPr id="3" name="Slide Number Placeholder 2"/>
          <p:cNvSpPr>
            <a:spLocks noGrp="1"/>
          </p:cNvSpPr>
          <p:nvPr>
            <p:ph type="sldNum" sz="quarter" idx="4"/>
          </p:nvPr>
        </p:nvSpPr>
        <p:spPr/>
        <p:txBody>
          <a:bodyPr/>
          <a:lstStyle/>
          <a:p>
            <a:r>
              <a:rPr lang="en-GB" dirty="0" smtClean="0"/>
              <a:t>|  </a:t>
            </a:r>
            <a:fld id="{6967D197-2218-4700-B211-63EF06F51A7E}" type="slidenum">
              <a:rPr lang="en-GB" smtClean="0"/>
              <a:pPr/>
              <a:t>26</a:t>
            </a:fld>
            <a:endParaRPr lang="en-GB" dirty="0"/>
          </a:p>
        </p:txBody>
      </p:sp>
      <p:sp>
        <p:nvSpPr>
          <p:cNvPr id="4" name="Content Placeholder 3"/>
          <p:cNvSpPr>
            <a:spLocks noGrp="1"/>
          </p:cNvSpPr>
          <p:nvPr>
            <p:ph sz="quarter" idx="12"/>
          </p:nvPr>
        </p:nvSpPr>
        <p:spPr/>
        <p:txBody>
          <a:bodyPr>
            <a:normAutofit/>
          </a:bodyPr>
          <a:lstStyle/>
          <a:p>
            <a:r>
              <a:rPr lang="en-US" dirty="0"/>
              <a:t>Rocky Flats is closed and can give rise to no further nuclear incidents or occurrences.  However, there are multiple nuclear facilities located in the Tenth Circuit, and thus subject to the </a:t>
            </a:r>
            <a:r>
              <a:rPr lang="en-US" i="1" dirty="0"/>
              <a:t>Cook</a:t>
            </a:r>
            <a:r>
              <a:rPr lang="en-US" dirty="0"/>
              <a:t> ruling, most notably:</a:t>
            </a:r>
          </a:p>
          <a:p>
            <a:pPr lvl="1"/>
            <a:r>
              <a:rPr lang="en-US" dirty="0" smtClean="0"/>
              <a:t>Los </a:t>
            </a:r>
            <a:r>
              <a:rPr lang="en-US" dirty="0"/>
              <a:t>Alamos National Laboratory</a:t>
            </a:r>
          </a:p>
          <a:p>
            <a:pPr lvl="1"/>
            <a:r>
              <a:rPr lang="en-US" dirty="0"/>
              <a:t>Sandia National Laboratory</a:t>
            </a:r>
          </a:p>
          <a:p>
            <a:pPr lvl="1"/>
            <a:r>
              <a:rPr lang="en-US" dirty="0"/>
              <a:t>Waste Isolation Pilot Plant</a:t>
            </a:r>
          </a:p>
          <a:p>
            <a:pPr lvl="1"/>
            <a:r>
              <a:rPr lang="en-US" dirty="0"/>
              <a:t>Wolf Creek Nuclear Power Plant</a:t>
            </a:r>
          </a:p>
          <a:p>
            <a:pPr lvl="1"/>
            <a:r>
              <a:rPr lang="en-US" dirty="0"/>
              <a:t>Urenco USA Uranium Enrichment Plant</a:t>
            </a:r>
          </a:p>
          <a:p>
            <a:r>
              <a:rPr lang="en-US" dirty="0" smtClean="0"/>
              <a:t>In </a:t>
            </a:r>
            <a:r>
              <a:rPr lang="en-US" dirty="0"/>
              <a:t>circuits where the issue has not been decided, the issue is open for litigation.</a:t>
            </a:r>
          </a:p>
        </p:txBody>
      </p:sp>
      <p:sp>
        <p:nvSpPr>
          <p:cNvPr id="5" name="Title 4"/>
          <p:cNvSpPr>
            <a:spLocks noGrp="1"/>
          </p:cNvSpPr>
          <p:nvPr>
            <p:ph type="title"/>
          </p:nvPr>
        </p:nvSpPr>
        <p:spPr/>
        <p:txBody>
          <a:bodyPr/>
          <a:lstStyle/>
          <a:p>
            <a:r>
              <a:rPr lang="en-US" dirty="0"/>
              <a:t>Real Consequences for DOE and Private Nuclear Facilities</a:t>
            </a:r>
          </a:p>
        </p:txBody>
      </p:sp>
    </p:spTree>
    <p:extLst>
      <p:ext uri="{BB962C8B-B14F-4D97-AF65-F5344CB8AC3E}">
        <p14:creationId xmlns:p14="http://schemas.microsoft.com/office/powerpoint/2010/main" val="18147880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dirty="0" smtClean="0"/>
              <a:t>Hogan Lovells</a:t>
            </a:r>
          </a:p>
        </p:txBody>
      </p:sp>
      <p:sp>
        <p:nvSpPr>
          <p:cNvPr id="3" name="Slide Number Placeholder 2"/>
          <p:cNvSpPr>
            <a:spLocks noGrp="1"/>
          </p:cNvSpPr>
          <p:nvPr>
            <p:ph type="sldNum" sz="quarter" idx="4"/>
          </p:nvPr>
        </p:nvSpPr>
        <p:spPr/>
        <p:txBody>
          <a:bodyPr/>
          <a:lstStyle/>
          <a:p>
            <a:r>
              <a:rPr lang="en-GB" dirty="0" smtClean="0"/>
              <a:t>|  </a:t>
            </a:r>
            <a:fld id="{6967D197-2218-4700-B211-63EF06F51A7E}" type="slidenum">
              <a:rPr lang="en-GB" smtClean="0"/>
              <a:pPr/>
              <a:t>27</a:t>
            </a:fld>
            <a:endParaRPr lang="en-GB" dirty="0"/>
          </a:p>
        </p:txBody>
      </p:sp>
      <p:sp>
        <p:nvSpPr>
          <p:cNvPr id="4" name="Content Placeholder 3"/>
          <p:cNvSpPr>
            <a:spLocks noGrp="1"/>
          </p:cNvSpPr>
          <p:nvPr>
            <p:ph sz="quarter" idx="12"/>
          </p:nvPr>
        </p:nvSpPr>
        <p:spPr/>
        <p:txBody>
          <a:bodyPr>
            <a:normAutofit lnSpcReduction="10000"/>
          </a:bodyPr>
          <a:lstStyle/>
          <a:p>
            <a:r>
              <a:rPr lang="en-US" dirty="0"/>
              <a:t>Operators of DOE facilities have the protection of the litigation and claims clause for state tort law claims.  Dow and Rockwell were both quick to note that the billion dollar judgment in </a:t>
            </a:r>
            <a:r>
              <a:rPr lang="en-US" i="1" dirty="0"/>
              <a:t>Cook</a:t>
            </a:r>
            <a:r>
              <a:rPr lang="en-US" dirty="0"/>
              <a:t> would be paid by DOE.  </a:t>
            </a:r>
          </a:p>
          <a:p>
            <a:r>
              <a:rPr lang="en-US" dirty="0" smtClean="0"/>
              <a:t>However</a:t>
            </a:r>
            <a:r>
              <a:rPr lang="en-US" dirty="0"/>
              <a:t>:</a:t>
            </a:r>
          </a:p>
          <a:p>
            <a:pPr lvl="1"/>
            <a:r>
              <a:rPr lang="en-US" dirty="0" smtClean="0"/>
              <a:t>Will </a:t>
            </a:r>
            <a:r>
              <a:rPr lang="en-US" dirty="0"/>
              <a:t>suppliers of equipment and services still feel adequately protected from liability?</a:t>
            </a:r>
          </a:p>
          <a:p>
            <a:pPr lvl="1"/>
            <a:r>
              <a:rPr lang="en-US" dirty="0" smtClean="0"/>
              <a:t>What </a:t>
            </a:r>
            <a:r>
              <a:rPr lang="en-US" dirty="0"/>
              <a:t>additional reputational risk does this represent for DOE contractors, knowing </a:t>
            </a:r>
            <a:r>
              <a:rPr lang="en-US" dirty="0" smtClean="0"/>
              <a:t>they </a:t>
            </a:r>
            <a:r>
              <a:rPr lang="en-US" dirty="0"/>
              <a:t>can </a:t>
            </a:r>
            <a:r>
              <a:rPr lang="en-US" dirty="0" smtClean="0"/>
              <a:t>be </a:t>
            </a:r>
            <a:r>
              <a:rPr lang="en-US" dirty="0"/>
              <a:t>dragged through 25 years of litigation, as Dow and Rockwell were?</a:t>
            </a:r>
          </a:p>
          <a:p>
            <a:r>
              <a:rPr lang="en-US" dirty="0" smtClean="0"/>
              <a:t>The </a:t>
            </a:r>
            <a:r>
              <a:rPr lang="en-US" dirty="0"/>
              <a:t>PAA was designed to give private sector firms confidence that they could safely participate in the nuclear industry because the PAA protected them from unbridled liability risk.  </a:t>
            </a:r>
          </a:p>
          <a:p>
            <a:pPr lvl="1"/>
            <a:r>
              <a:rPr lang="en-US" dirty="0" smtClean="0"/>
              <a:t>In </a:t>
            </a:r>
            <a:r>
              <a:rPr lang="en-US" dirty="0"/>
              <a:t>the Tenth Circuit and the circuits where there is no case law, that is no longer true.</a:t>
            </a:r>
          </a:p>
        </p:txBody>
      </p:sp>
      <p:sp>
        <p:nvSpPr>
          <p:cNvPr id="5" name="Title 4"/>
          <p:cNvSpPr>
            <a:spLocks noGrp="1"/>
          </p:cNvSpPr>
          <p:nvPr>
            <p:ph type="title"/>
          </p:nvPr>
        </p:nvSpPr>
        <p:spPr/>
        <p:txBody>
          <a:bodyPr/>
          <a:lstStyle/>
          <a:p>
            <a:r>
              <a:rPr lang="en-US" dirty="0"/>
              <a:t>Uncertainty after </a:t>
            </a:r>
            <a:r>
              <a:rPr lang="en-US" i="1" dirty="0"/>
              <a:t>Cook</a:t>
            </a:r>
          </a:p>
        </p:txBody>
      </p:sp>
    </p:spTree>
    <p:extLst>
      <p:ext uri="{BB962C8B-B14F-4D97-AF65-F5344CB8AC3E}">
        <p14:creationId xmlns:p14="http://schemas.microsoft.com/office/powerpoint/2010/main" val="31509904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dirty="0" smtClean="0"/>
              <a:t>Hogan Lovells</a:t>
            </a:r>
          </a:p>
        </p:txBody>
      </p:sp>
      <p:sp>
        <p:nvSpPr>
          <p:cNvPr id="3" name="Slide Number Placeholder 2"/>
          <p:cNvSpPr>
            <a:spLocks noGrp="1"/>
          </p:cNvSpPr>
          <p:nvPr>
            <p:ph type="sldNum" sz="quarter" idx="4"/>
          </p:nvPr>
        </p:nvSpPr>
        <p:spPr/>
        <p:txBody>
          <a:bodyPr/>
          <a:lstStyle/>
          <a:p>
            <a:r>
              <a:rPr lang="en-GB" dirty="0" smtClean="0"/>
              <a:t>|  </a:t>
            </a:r>
            <a:fld id="{6967D197-2218-4700-B211-63EF06F51A7E}" type="slidenum">
              <a:rPr lang="en-GB" smtClean="0"/>
              <a:pPr/>
              <a:t>28</a:t>
            </a:fld>
            <a:endParaRPr lang="en-GB" dirty="0"/>
          </a:p>
        </p:txBody>
      </p:sp>
      <p:sp>
        <p:nvSpPr>
          <p:cNvPr id="4" name="Content Placeholder 3"/>
          <p:cNvSpPr>
            <a:spLocks noGrp="1"/>
          </p:cNvSpPr>
          <p:nvPr>
            <p:ph sz="quarter" idx="12"/>
          </p:nvPr>
        </p:nvSpPr>
        <p:spPr/>
        <p:txBody>
          <a:bodyPr>
            <a:normAutofit lnSpcReduction="10000"/>
          </a:bodyPr>
          <a:lstStyle/>
          <a:p>
            <a:r>
              <a:rPr lang="en-US" i="1" dirty="0"/>
              <a:t>Duke Power Co. v. Carolina Environmental Study Group, Inc.,</a:t>
            </a:r>
            <a:r>
              <a:rPr lang="en-US" dirty="0"/>
              <a:t> 438 U.S. 59 (1978)</a:t>
            </a:r>
          </a:p>
          <a:p>
            <a:r>
              <a:rPr lang="en-US" i="1" dirty="0"/>
              <a:t>El Paso Natural Gas Co. v. Neztsosie</a:t>
            </a:r>
            <a:r>
              <a:rPr lang="en-US" dirty="0"/>
              <a:t>, 526 U.S. 473 (1999)</a:t>
            </a:r>
          </a:p>
          <a:p>
            <a:r>
              <a:rPr lang="en-US" i="1" dirty="0"/>
              <a:t>Corcoran v. New York Power Authority</a:t>
            </a:r>
            <a:r>
              <a:rPr lang="en-US" dirty="0"/>
              <a:t>, 202 F.2d 530 (2</a:t>
            </a:r>
            <a:r>
              <a:rPr lang="en-US" baseline="30000" dirty="0"/>
              <a:t>nd</a:t>
            </a:r>
            <a:r>
              <a:rPr lang="en-US" dirty="0"/>
              <a:t> Cir. 1999)</a:t>
            </a:r>
          </a:p>
          <a:p>
            <a:r>
              <a:rPr lang="en-US" i="1" dirty="0"/>
              <a:t>In re TMI Litigation (TMI II),</a:t>
            </a:r>
            <a:r>
              <a:rPr lang="en-US" dirty="0"/>
              <a:t> 940 F.2d 832 (3</a:t>
            </a:r>
            <a:r>
              <a:rPr lang="en-US" baseline="30000" dirty="0"/>
              <a:t>rd</a:t>
            </a:r>
            <a:r>
              <a:rPr lang="en-US" dirty="0"/>
              <a:t> Cir. 1991)</a:t>
            </a:r>
          </a:p>
          <a:p>
            <a:r>
              <a:rPr lang="en-US" i="1" dirty="0"/>
              <a:t>Cotroneo v. Shaw Environment &amp; Infrastructure, Inc.,</a:t>
            </a:r>
            <a:r>
              <a:rPr lang="en-US" dirty="0"/>
              <a:t> 639 F.3d 186 (5</a:t>
            </a:r>
            <a:r>
              <a:rPr lang="en-US" baseline="30000" dirty="0"/>
              <a:t>th</a:t>
            </a:r>
            <a:r>
              <a:rPr lang="en-US" dirty="0"/>
              <a:t> Cir. 2011)</a:t>
            </a:r>
          </a:p>
          <a:p>
            <a:r>
              <a:rPr lang="en-US" i="1" dirty="0"/>
              <a:t>Nieman v. NLO, Inc., </a:t>
            </a:r>
            <a:r>
              <a:rPr lang="en-US" dirty="0"/>
              <a:t>108 F.3d 1546 (6</a:t>
            </a:r>
            <a:r>
              <a:rPr lang="en-US" baseline="30000" dirty="0"/>
              <a:t>th</a:t>
            </a:r>
            <a:r>
              <a:rPr lang="en-US" dirty="0"/>
              <a:t> Cir. 1997)</a:t>
            </a:r>
          </a:p>
          <a:p>
            <a:r>
              <a:rPr lang="en-US" i="1" dirty="0"/>
              <a:t>O’Conner v. Commonwealth Edison Co.</a:t>
            </a:r>
            <a:r>
              <a:rPr lang="en-US" dirty="0"/>
              <a:t>, 13 F.3d 1090 (7</a:t>
            </a:r>
            <a:r>
              <a:rPr lang="en-US" baseline="30000" dirty="0"/>
              <a:t>th</a:t>
            </a:r>
            <a:r>
              <a:rPr lang="en-US" dirty="0"/>
              <a:t> Cir. 1994)</a:t>
            </a:r>
          </a:p>
          <a:p>
            <a:r>
              <a:rPr lang="en-US" i="1" dirty="0"/>
              <a:t>In re Hanford Nuclear Reservation Litigation</a:t>
            </a:r>
            <a:r>
              <a:rPr lang="en-US" dirty="0"/>
              <a:t>, 543 F.3d 567 (9</a:t>
            </a:r>
            <a:r>
              <a:rPr lang="en-US" baseline="30000" dirty="0"/>
              <a:t>th</a:t>
            </a:r>
            <a:r>
              <a:rPr lang="en-US" dirty="0"/>
              <a:t> Cir. 2008)</a:t>
            </a:r>
          </a:p>
        </p:txBody>
      </p:sp>
      <p:sp>
        <p:nvSpPr>
          <p:cNvPr id="5" name="Title 4"/>
          <p:cNvSpPr>
            <a:spLocks noGrp="1"/>
          </p:cNvSpPr>
          <p:nvPr>
            <p:ph type="title"/>
          </p:nvPr>
        </p:nvSpPr>
        <p:spPr/>
        <p:txBody>
          <a:bodyPr/>
          <a:lstStyle/>
          <a:p>
            <a:r>
              <a:rPr lang="en-US" dirty="0"/>
              <a:t>Citations</a:t>
            </a:r>
          </a:p>
        </p:txBody>
      </p:sp>
    </p:spTree>
    <p:extLst>
      <p:ext uri="{BB962C8B-B14F-4D97-AF65-F5344CB8AC3E}">
        <p14:creationId xmlns:p14="http://schemas.microsoft.com/office/powerpoint/2010/main" val="2720374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Implied Certification </a:t>
            </a:r>
            <a:endParaRPr lang="en-US" dirty="0"/>
          </a:p>
        </p:txBody>
      </p:sp>
      <p:sp>
        <p:nvSpPr>
          <p:cNvPr id="3" name="Content Placeholder 2"/>
          <p:cNvSpPr>
            <a:spLocks noGrp="1"/>
          </p:cNvSpPr>
          <p:nvPr>
            <p:ph idx="1"/>
          </p:nvPr>
        </p:nvSpPr>
        <p:spPr>
          <a:xfrm>
            <a:off x="288000" y="900000"/>
            <a:ext cx="8568000" cy="3131370"/>
          </a:xfrm>
        </p:spPr>
        <p:txBody>
          <a:bodyPr>
            <a:noAutofit/>
          </a:bodyPr>
          <a:lstStyle/>
          <a:p>
            <a:r>
              <a:rPr lang="en-US" sz="1600" i="1" dirty="0">
                <a:solidFill>
                  <a:schemeClr val="tx1"/>
                </a:solidFill>
              </a:rPr>
              <a:t>Universal Health Services, Inc. v. United States ex rel. </a:t>
            </a:r>
            <a:r>
              <a:rPr lang="en-US" sz="1600" i="1" dirty="0" smtClean="0">
                <a:solidFill>
                  <a:schemeClr val="tx1"/>
                </a:solidFill>
              </a:rPr>
              <a:t>Escobar</a:t>
            </a:r>
            <a:r>
              <a:rPr lang="en-US" sz="1600" dirty="0" smtClean="0">
                <a:solidFill>
                  <a:schemeClr val="tx1"/>
                </a:solidFill>
              </a:rPr>
              <a:t>,  136 S. Ct. 1989 (2016)</a:t>
            </a:r>
          </a:p>
          <a:p>
            <a:pPr lvl="1"/>
            <a:r>
              <a:rPr lang="en-US" dirty="0" smtClean="0"/>
              <a:t>Medicaid beneficiary died after receiving counseling services and prescription drugs from a Massachusetts mental health facility</a:t>
            </a:r>
          </a:p>
          <a:p>
            <a:pPr lvl="1"/>
            <a:r>
              <a:rPr lang="en-US" dirty="0"/>
              <a:t>Parents filed a qui tam suit alleging that</a:t>
            </a:r>
          </a:p>
          <a:p>
            <a:pPr lvl="2"/>
            <a:r>
              <a:rPr lang="en-US" dirty="0"/>
              <a:t>The facility employed a number of unlicensed caregivers whose jobs required that they be licensed</a:t>
            </a:r>
          </a:p>
          <a:p>
            <a:pPr lvl="2"/>
            <a:r>
              <a:rPr lang="en-US" dirty="0"/>
              <a:t>Some of those unlicensed caregivers obtained a National Provider Identifier number by misrepresenting their status and that one of those unlicensed caregivers wrote prescriptions for their daughter that contributed to her death</a:t>
            </a:r>
          </a:p>
          <a:p>
            <a:pPr lvl="2"/>
            <a:r>
              <a:rPr lang="en-US" dirty="0"/>
              <a:t>The facility’s claims for services submitted to Massachusetts Medicaid were false claims because the facility was required by regulation to employ licensed providers in positions the facility filled with unlicensed caregivers</a:t>
            </a:r>
          </a:p>
        </p:txBody>
      </p:sp>
      <p:sp>
        <p:nvSpPr>
          <p:cNvPr id="6" name="Entity Name Placeholder"/>
          <p:cNvSpPr txBox="1">
            <a:spLocks/>
          </p:cNvSpPr>
          <p:nvPr/>
        </p:nvSpPr>
        <p:spPr>
          <a:xfrm>
            <a:off x="5765041" y="4837040"/>
            <a:ext cx="2895600" cy="216000"/>
          </a:xfrm>
          <a:prstGeom prst="rect">
            <a:avLst/>
          </a:prstGeom>
        </p:spPr>
        <p:txBody>
          <a:bodyPr vert="horz" lIns="0" tIns="45720" rIns="0" bIns="45720" rtlCol="0" anchor="ctr"/>
          <a:lstStyle>
            <a:defPPr>
              <a:defRPr lang="ru-RU"/>
            </a:defPPr>
            <a:lvl1pPr algn="r">
              <a:defRPr sz="800">
                <a:solidFill>
                  <a:schemeClr val="accent1"/>
                </a:solidFill>
                <a:latin typeface="Calibri" panose="020F0502020204030204" pitchFamily="34" charset="0"/>
              </a:defRPr>
            </a:lvl1pPr>
          </a:lstStyle>
          <a:p>
            <a:r>
              <a:rPr lang="en-US" dirty="0"/>
              <a:t>Hogan Lovells</a:t>
            </a:r>
          </a:p>
        </p:txBody>
      </p:sp>
      <p:sp>
        <p:nvSpPr>
          <p:cNvPr id="7" name="Slide Number"/>
          <p:cNvSpPr txBox="1">
            <a:spLocks/>
          </p:cNvSpPr>
          <p:nvPr/>
        </p:nvSpPr>
        <p:spPr>
          <a:xfrm>
            <a:off x="8747074" y="4834959"/>
            <a:ext cx="235000" cy="215444"/>
          </a:xfrm>
          <a:prstGeom prst="rect">
            <a:avLst/>
          </a:prstGeom>
        </p:spPr>
        <p:txBody>
          <a:bodyPr vert="horz" wrap="none" lIns="0" tIns="45720" rIns="91440" bIns="45720" rtlCol="0" anchor="ctr">
            <a:spAutoFit/>
          </a:bodyPr>
          <a:lstStyle>
            <a:defPPr>
              <a:defRPr lang="ru-RU"/>
            </a:defPPr>
            <a:lvl1pPr algn="r">
              <a:defRPr sz="800">
                <a:solidFill>
                  <a:schemeClr val="accent1"/>
                </a:solidFill>
                <a:latin typeface="Calibri" panose="020F0502020204030204" pitchFamily="34" charset="0"/>
              </a:defRPr>
            </a:lvl1pPr>
          </a:lstStyle>
          <a:p>
            <a:r>
              <a:rPr lang="en-US" dirty="0"/>
              <a:t>|  </a:t>
            </a:r>
            <a:fld id="{6967D197-2218-4700-B211-63EF06F51A7E}" type="slidenum">
              <a:rPr lang="en-US"/>
              <a:pPr/>
              <a:t>3</a:t>
            </a:fld>
            <a:endParaRPr lang="en-US" dirty="0"/>
          </a:p>
        </p:txBody>
      </p:sp>
    </p:spTree>
    <p:extLst>
      <p:ext uri="{BB962C8B-B14F-4D97-AF65-F5344CB8AC3E}">
        <p14:creationId xmlns:p14="http://schemas.microsoft.com/office/powerpoint/2010/main" val="836949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Implied Certification </a:t>
            </a:r>
            <a:r>
              <a:rPr lang="en-US" dirty="0" smtClean="0"/>
              <a:t>(cont’d)</a:t>
            </a:r>
            <a:endParaRPr lang="en-US" dirty="0"/>
          </a:p>
        </p:txBody>
      </p:sp>
      <p:sp>
        <p:nvSpPr>
          <p:cNvPr id="3" name="Content Placeholder 2"/>
          <p:cNvSpPr>
            <a:spLocks noGrp="1"/>
          </p:cNvSpPr>
          <p:nvPr>
            <p:ph idx="1"/>
          </p:nvPr>
        </p:nvSpPr>
        <p:spPr>
          <a:xfrm>
            <a:off x="288000" y="900000"/>
            <a:ext cx="8568000" cy="3605256"/>
          </a:xfrm>
        </p:spPr>
        <p:txBody>
          <a:bodyPr>
            <a:normAutofit/>
          </a:bodyPr>
          <a:lstStyle/>
          <a:p>
            <a:r>
              <a:rPr lang="en-US" sz="1500" dirty="0"/>
              <a:t>The case provided the Court an opportunity to resolve a circuit split on the issue of whether implied certification is a basis for FCA liability</a:t>
            </a:r>
          </a:p>
          <a:p>
            <a:pPr lvl="1"/>
            <a:r>
              <a:rPr lang="en-US" sz="1200" dirty="0"/>
              <a:t>E.g., does a claim include an implied certification of compliance with underlying statutes, regulations, or contract </a:t>
            </a:r>
            <a:r>
              <a:rPr lang="en-US" sz="1200" dirty="0" smtClean="0"/>
              <a:t>requirements</a:t>
            </a:r>
          </a:p>
          <a:p>
            <a:pPr lvl="1"/>
            <a:r>
              <a:rPr lang="en-US" sz="1200" dirty="0" smtClean="0"/>
              <a:t>Seventh Circuit </a:t>
            </a:r>
            <a:r>
              <a:rPr lang="en-US" sz="1200" dirty="0"/>
              <a:t>had rejected the theory </a:t>
            </a:r>
            <a:r>
              <a:rPr lang="en-US" sz="1200" dirty="0" smtClean="0"/>
              <a:t>outright</a:t>
            </a:r>
          </a:p>
          <a:p>
            <a:pPr lvl="1"/>
            <a:r>
              <a:rPr lang="en-US" sz="1200" dirty="0" smtClean="0"/>
              <a:t>Second </a:t>
            </a:r>
            <a:r>
              <a:rPr lang="en-US" sz="1200" dirty="0"/>
              <a:t>Circuit had held that the theory was viable only when the relevant legal requirement was expressly stated to be a condition of </a:t>
            </a:r>
            <a:r>
              <a:rPr lang="en-US" sz="1200" dirty="0" smtClean="0"/>
              <a:t>payment</a:t>
            </a:r>
          </a:p>
          <a:p>
            <a:r>
              <a:rPr lang="en-US" sz="1400" dirty="0" smtClean="0">
                <a:solidFill>
                  <a:schemeClr val="tx1"/>
                </a:solidFill>
              </a:rPr>
              <a:t>In </a:t>
            </a:r>
            <a:r>
              <a:rPr lang="en-US" sz="1400" dirty="0">
                <a:solidFill>
                  <a:schemeClr val="tx1"/>
                </a:solidFill>
              </a:rPr>
              <a:t>the decision under review by the Court, the First Circuit had held that any claim submitted by a provider “implicitly communicate[s] that it conformed to the relevant program requirements, such that it was entitled to payment,” and that any knowing misrepresentation (either express or implied) of compliance with material conditions of payment makes that claim </a:t>
            </a:r>
            <a:r>
              <a:rPr lang="en-US" sz="1400" dirty="0" smtClean="0">
                <a:solidFill>
                  <a:schemeClr val="tx1"/>
                </a:solidFill>
              </a:rPr>
              <a:t>fraudulent.  780 F.3d 504, 514 &amp; n.14 (1st Cir. 2015).</a:t>
            </a:r>
          </a:p>
          <a:p>
            <a:pPr lvl="1"/>
            <a:r>
              <a:rPr lang="en-US" sz="1200" dirty="0" smtClean="0"/>
              <a:t>First </a:t>
            </a:r>
            <a:r>
              <a:rPr lang="en-US" sz="1200" dirty="0"/>
              <a:t>Circuit also had held that the legal requirements </a:t>
            </a:r>
            <a:r>
              <a:rPr lang="en-US" sz="1200" dirty="0" smtClean="0"/>
              <a:t>allegedly </a:t>
            </a:r>
            <a:r>
              <a:rPr lang="en-US" sz="1200" dirty="0"/>
              <a:t>violated by the defendant were per se “material” to the government’s payment because the state regulations at issue made those requirements conditions of </a:t>
            </a:r>
            <a:r>
              <a:rPr lang="en-US" sz="1200" dirty="0" smtClean="0"/>
              <a:t>payment  </a:t>
            </a:r>
            <a:endParaRPr lang="en-US" sz="1200" dirty="0">
              <a:solidFill>
                <a:srgbClr val="FF0000"/>
              </a:solidFill>
            </a:endParaRPr>
          </a:p>
        </p:txBody>
      </p:sp>
      <p:sp>
        <p:nvSpPr>
          <p:cNvPr id="4" name="Entity Name Placeholder"/>
          <p:cNvSpPr txBox="1">
            <a:spLocks/>
          </p:cNvSpPr>
          <p:nvPr/>
        </p:nvSpPr>
        <p:spPr>
          <a:xfrm>
            <a:off x="5765041" y="4837040"/>
            <a:ext cx="2895600" cy="216000"/>
          </a:xfrm>
          <a:prstGeom prst="rect">
            <a:avLst/>
          </a:prstGeom>
        </p:spPr>
        <p:txBody>
          <a:bodyPr vert="horz" lIns="0" tIns="45720" rIns="0" bIns="45720" rtlCol="0" anchor="ctr"/>
          <a:lstStyle>
            <a:defPPr>
              <a:defRPr lang="ru-RU"/>
            </a:defPPr>
            <a:lvl1pPr algn="r">
              <a:defRPr sz="800">
                <a:solidFill>
                  <a:schemeClr val="accent1"/>
                </a:solidFill>
                <a:latin typeface="Calibri" panose="020F0502020204030204" pitchFamily="34" charset="0"/>
              </a:defRPr>
            </a:lvl1pPr>
          </a:lstStyle>
          <a:p>
            <a:r>
              <a:rPr lang="en-US" dirty="0"/>
              <a:t>Hogan Lovells</a:t>
            </a:r>
          </a:p>
        </p:txBody>
      </p:sp>
      <p:sp>
        <p:nvSpPr>
          <p:cNvPr id="5" name="Slide Number"/>
          <p:cNvSpPr txBox="1">
            <a:spLocks/>
          </p:cNvSpPr>
          <p:nvPr/>
        </p:nvSpPr>
        <p:spPr>
          <a:xfrm>
            <a:off x="8747074" y="4834959"/>
            <a:ext cx="235000" cy="215444"/>
          </a:xfrm>
          <a:prstGeom prst="rect">
            <a:avLst/>
          </a:prstGeom>
        </p:spPr>
        <p:txBody>
          <a:bodyPr vert="horz" wrap="none" lIns="0" tIns="45720" rIns="91440" bIns="45720" rtlCol="0" anchor="ctr">
            <a:spAutoFit/>
          </a:bodyPr>
          <a:lstStyle>
            <a:defPPr>
              <a:defRPr lang="ru-RU"/>
            </a:defPPr>
            <a:lvl1pPr algn="r">
              <a:defRPr sz="800">
                <a:solidFill>
                  <a:schemeClr val="accent1"/>
                </a:solidFill>
                <a:latin typeface="Calibri" panose="020F0502020204030204" pitchFamily="34" charset="0"/>
              </a:defRPr>
            </a:lvl1pPr>
          </a:lstStyle>
          <a:p>
            <a:r>
              <a:rPr lang="en-US" dirty="0"/>
              <a:t>|  </a:t>
            </a:r>
            <a:fld id="{6967D197-2218-4700-B211-63EF06F51A7E}" type="slidenum">
              <a:rPr lang="en-US"/>
              <a:pPr/>
              <a:t>4</a:t>
            </a:fld>
            <a:endParaRPr lang="en-US" dirty="0"/>
          </a:p>
        </p:txBody>
      </p:sp>
    </p:spTree>
    <p:extLst>
      <p:ext uri="{BB962C8B-B14F-4D97-AF65-F5344CB8AC3E}">
        <p14:creationId xmlns:p14="http://schemas.microsoft.com/office/powerpoint/2010/main" val="97658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Implied Certification (cont’d)</a:t>
            </a:r>
          </a:p>
        </p:txBody>
      </p:sp>
      <p:sp>
        <p:nvSpPr>
          <p:cNvPr id="3" name="Content Placeholder 2"/>
          <p:cNvSpPr>
            <a:spLocks noGrp="1"/>
          </p:cNvSpPr>
          <p:nvPr>
            <p:ph idx="1"/>
          </p:nvPr>
        </p:nvSpPr>
        <p:spPr>
          <a:xfrm>
            <a:off x="288000" y="899999"/>
            <a:ext cx="8568000" cy="3344953"/>
          </a:xfrm>
        </p:spPr>
        <p:txBody>
          <a:bodyPr>
            <a:noAutofit/>
          </a:bodyPr>
          <a:lstStyle/>
          <a:p>
            <a:r>
              <a:rPr lang="en-US" sz="1400" dirty="0" smtClean="0"/>
              <a:t>A unanimous Court </a:t>
            </a:r>
            <a:r>
              <a:rPr lang="en-US" sz="1400" dirty="0"/>
              <a:t>recognized, but then significantly limited, the scope of implied certification </a:t>
            </a:r>
            <a:r>
              <a:rPr lang="en-US" sz="1400" dirty="0" smtClean="0"/>
              <a:t>liability </a:t>
            </a:r>
          </a:p>
          <a:p>
            <a:pPr lvl="1"/>
            <a:r>
              <a:rPr lang="en-US" sz="1300" dirty="0"/>
              <a:t>Rejected arguments seeking to expand liability to include any violation of a statute, regulation, or contract term that might lead the government to deny payment of a claim </a:t>
            </a:r>
            <a:endParaRPr lang="en-US" sz="1300" dirty="0" smtClean="0"/>
          </a:p>
          <a:p>
            <a:r>
              <a:rPr lang="en-US" sz="1400" dirty="0">
                <a:solidFill>
                  <a:schemeClr val="tx1"/>
                </a:solidFill>
              </a:rPr>
              <a:t>Two conditions for a viable theory of </a:t>
            </a:r>
            <a:r>
              <a:rPr lang="en-US" sz="1400" dirty="0" smtClean="0">
                <a:solidFill>
                  <a:schemeClr val="tx1"/>
                </a:solidFill>
              </a:rPr>
              <a:t>falsity. </a:t>
            </a:r>
            <a:r>
              <a:rPr lang="en-US" sz="1400" dirty="0">
                <a:solidFill>
                  <a:schemeClr val="tx1"/>
                </a:solidFill>
              </a:rPr>
              <a:t>136 S</a:t>
            </a:r>
            <a:r>
              <a:rPr lang="en-US" sz="1400" dirty="0" smtClean="0">
                <a:solidFill>
                  <a:schemeClr val="tx1"/>
                </a:solidFill>
              </a:rPr>
              <a:t>. Ct</a:t>
            </a:r>
            <a:r>
              <a:rPr lang="en-US" sz="1400" dirty="0">
                <a:solidFill>
                  <a:schemeClr val="tx1"/>
                </a:solidFill>
              </a:rPr>
              <a:t>. </a:t>
            </a:r>
            <a:r>
              <a:rPr lang="en-US" sz="1400" dirty="0" smtClean="0">
                <a:solidFill>
                  <a:schemeClr val="tx1"/>
                </a:solidFill>
              </a:rPr>
              <a:t>at 1993-94.</a:t>
            </a:r>
          </a:p>
          <a:p>
            <a:pPr lvl="1"/>
            <a:r>
              <a:rPr lang="en-US" sz="1300" dirty="0" smtClean="0"/>
              <a:t>Interpreting </a:t>
            </a:r>
            <a:r>
              <a:rPr lang="en-US" sz="1300" dirty="0"/>
              <a:t>the FCA’s prohibition of “false or fraudulent” claims under the common law definition of fraud, the Court held that a defendant can be liable for a failure to disclose non-compliance with a legal requirement only if two conditions are satisfied:  </a:t>
            </a:r>
          </a:p>
          <a:p>
            <a:pPr lvl="2"/>
            <a:r>
              <a:rPr lang="en-US" sz="1300" dirty="0"/>
              <a:t>The defendant’s claim not only requests payment but makes “specific representations about the goods or services </a:t>
            </a:r>
            <a:r>
              <a:rPr lang="en-US" sz="1300" dirty="0" smtClean="0"/>
              <a:t>provided” </a:t>
            </a:r>
            <a:r>
              <a:rPr lang="en-US" sz="1300" dirty="0"/>
              <a:t>and</a:t>
            </a:r>
          </a:p>
          <a:p>
            <a:pPr lvl="2"/>
            <a:r>
              <a:rPr lang="en-US" sz="1300" dirty="0"/>
              <a:t>The defendant’s failure to disclose non-compliance with legal requirements makes those representations </a:t>
            </a:r>
            <a:r>
              <a:rPr lang="en-US" sz="1300" dirty="0" smtClean="0"/>
              <a:t>misleading  </a:t>
            </a:r>
            <a:endParaRPr lang="en-US" sz="1300" dirty="0"/>
          </a:p>
          <a:p>
            <a:r>
              <a:rPr lang="en-US" sz="1400" dirty="0" smtClean="0"/>
              <a:t>Both conditions met in this case</a:t>
            </a:r>
          </a:p>
        </p:txBody>
      </p:sp>
      <p:sp>
        <p:nvSpPr>
          <p:cNvPr id="4" name="Entity Name Placeholder"/>
          <p:cNvSpPr txBox="1">
            <a:spLocks/>
          </p:cNvSpPr>
          <p:nvPr/>
        </p:nvSpPr>
        <p:spPr>
          <a:xfrm>
            <a:off x="5765041" y="4837040"/>
            <a:ext cx="2895600" cy="216000"/>
          </a:xfrm>
          <a:prstGeom prst="rect">
            <a:avLst/>
          </a:prstGeom>
        </p:spPr>
        <p:txBody>
          <a:bodyPr vert="horz" lIns="0" tIns="45720" rIns="0" bIns="45720" rtlCol="0" anchor="ctr"/>
          <a:lstStyle>
            <a:defPPr>
              <a:defRPr lang="ru-RU"/>
            </a:defPPr>
            <a:lvl1pPr algn="r">
              <a:defRPr sz="800">
                <a:solidFill>
                  <a:schemeClr val="accent1"/>
                </a:solidFill>
                <a:latin typeface="Calibri" panose="020F0502020204030204" pitchFamily="34" charset="0"/>
              </a:defRPr>
            </a:lvl1pPr>
          </a:lstStyle>
          <a:p>
            <a:r>
              <a:rPr lang="en-US" dirty="0"/>
              <a:t>Hogan Lovells</a:t>
            </a:r>
          </a:p>
        </p:txBody>
      </p:sp>
      <p:sp>
        <p:nvSpPr>
          <p:cNvPr id="5" name="Slide Number"/>
          <p:cNvSpPr txBox="1">
            <a:spLocks/>
          </p:cNvSpPr>
          <p:nvPr/>
        </p:nvSpPr>
        <p:spPr>
          <a:xfrm>
            <a:off x="8747074" y="4834959"/>
            <a:ext cx="235000" cy="215444"/>
          </a:xfrm>
          <a:prstGeom prst="rect">
            <a:avLst/>
          </a:prstGeom>
        </p:spPr>
        <p:txBody>
          <a:bodyPr vert="horz" wrap="none" lIns="0" tIns="45720" rIns="91440" bIns="45720" rtlCol="0" anchor="ctr">
            <a:spAutoFit/>
          </a:bodyPr>
          <a:lstStyle>
            <a:defPPr>
              <a:defRPr lang="ru-RU"/>
            </a:defPPr>
            <a:lvl1pPr algn="r">
              <a:defRPr sz="800">
                <a:solidFill>
                  <a:schemeClr val="accent1"/>
                </a:solidFill>
                <a:latin typeface="Calibri" panose="020F0502020204030204" pitchFamily="34" charset="0"/>
              </a:defRPr>
            </a:lvl1pPr>
          </a:lstStyle>
          <a:p>
            <a:r>
              <a:rPr lang="en-US" dirty="0"/>
              <a:t>|  </a:t>
            </a:r>
            <a:fld id="{6967D197-2218-4700-B211-63EF06F51A7E}" type="slidenum">
              <a:rPr lang="en-US"/>
              <a:pPr/>
              <a:t>5</a:t>
            </a:fld>
            <a:endParaRPr lang="en-US" dirty="0"/>
          </a:p>
        </p:txBody>
      </p:sp>
    </p:spTree>
    <p:extLst>
      <p:ext uri="{BB962C8B-B14F-4D97-AF65-F5344CB8AC3E}">
        <p14:creationId xmlns:p14="http://schemas.microsoft.com/office/powerpoint/2010/main" val="3658032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Implied Certification (cont’d)</a:t>
            </a:r>
          </a:p>
        </p:txBody>
      </p:sp>
      <p:sp>
        <p:nvSpPr>
          <p:cNvPr id="3" name="Content Placeholder 2"/>
          <p:cNvSpPr>
            <a:spLocks noGrp="1"/>
          </p:cNvSpPr>
          <p:nvPr>
            <p:ph idx="1"/>
          </p:nvPr>
        </p:nvSpPr>
        <p:spPr>
          <a:xfrm>
            <a:off x="288000" y="900000"/>
            <a:ext cx="8568000" cy="3398348"/>
          </a:xfrm>
        </p:spPr>
        <p:txBody>
          <a:bodyPr>
            <a:noAutofit/>
          </a:bodyPr>
          <a:lstStyle/>
          <a:p>
            <a:r>
              <a:rPr lang="en-US" sz="1400" dirty="0" smtClean="0"/>
              <a:t>Real limit on implied certification theory derives from the Court’s </a:t>
            </a:r>
            <a:r>
              <a:rPr lang="en-US" sz="1400" dirty="0"/>
              <a:t>articulation of the gatekeeping role played by “materiality” in analyzing FCA liability </a:t>
            </a:r>
            <a:endParaRPr lang="en-US" sz="1400" dirty="0" smtClean="0"/>
          </a:p>
          <a:p>
            <a:r>
              <a:rPr lang="en-US" sz="1400" dirty="0"/>
              <a:t>The Court held that FCA liability can arise from violation of a legal requirement only if the non-compliance with that requirement actually matters to the government’s decision to pay, and the defendant knew that it </a:t>
            </a:r>
            <a:r>
              <a:rPr lang="en-US" sz="1400" dirty="0" smtClean="0"/>
              <a:t>would</a:t>
            </a:r>
            <a:endParaRPr lang="en-US" sz="1400" dirty="0"/>
          </a:p>
          <a:p>
            <a:r>
              <a:rPr lang="en-US" sz="1400" dirty="0" smtClean="0"/>
              <a:t>Described this materiality test as </a:t>
            </a:r>
            <a:r>
              <a:rPr lang="en-US" sz="1400" dirty="0"/>
              <a:t>“rigorous” and “demanding</a:t>
            </a:r>
            <a:r>
              <a:rPr lang="en-US" sz="1400" dirty="0" smtClean="0"/>
              <a:t>”</a:t>
            </a:r>
          </a:p>
          <a:p>
            <a:r>
              <a:rPr lang="en-US" sz="1400" dirty="0">
                <a:solidFill>
                  <a:schemeClr val="tx1"/>
                </a:solidFill>
              </a:rPr>
              <a:t>Relying on established common law sources, the Court held: “[U]nder any understanding of the concept, materiality ‘looks to the effect on the likely or actual behavior of the recipient of the alleged </a:t>
            </a:r>
            <a:r>
              <a:rPr lang="en-US" sz="1400" dirty="0" smtClean="0">
                <a:solidFill>
                  <a:schemeClr val="tx1"/>
                </a:solidFill>
              </a:rPr>
              <a:t>misrepresentation.’” </a:t>
            </a:r>
            <a:r>
              <a:rPr lang="en-US" sz="1400" dirty="0">
                <a:solidFill>
                  <a:schemeClr val="tx1"/>
                </a:solidFill>
              </a:rPr>
              <a:t>136 S</a:t>
            </a:r>
            <a:r>
              <a:rPr lang="en-US" sz="1400" dirty="0" smtClean="0">
                <a:solidFill>
                  <a:schemeClr val="tx1"/>
                </a:solidFill>
              </a:rPr>
              <a:t>. Ct</a:t>
            </a:r>
            <a:r>
              <a:rPr lang="en-US" sz="1400" dirty="0">
                <a:solidFill>
                  <a:schemeClr val="tx1"/>
                </a:solidFill>
              </a:rPr>
              <a:t>. </a:t>
            </a:r>
            <a:r>
              <a:rPr lang="en-US" sz="1400" dirty="0" smtClean="0">
                <a:solidFill>
                  <a:schemeClr val="tx1"/>
                </a:solidFill>
              </a:rPr>
              <a:t>at 2002.</a:t>
            </a:r>
          </a:p>
          <a:p>
            <a:pPr lvl="1"/>
            <a:r>
              <a:rPr lang="en-US" sz="1400" dirty="0" smtClean="0"/>
              <a:t>In </a:t>
            </a:r>
            <a:r>
              <a:rPr lang="en-US" sz="1400" dirty="0"/>
              <a:t>other words, it is not enough to show, as the Government and Relator argued, that non-compliance could have had an effect on a payment decision; instead, the plaintiff must show that non-compliance </a:t>
            </a:r>
            <a:r>
              <a:rPr lang="en-US" sz="1400" i="1" dirty="0"/>
              <a:t>would actually</a:t>
            </a:r>
            <a:r>
              <a:rPr lang="en-US" sz="1400" dirty="0"/>
              <a:t> have had an effect on a payment decision to state a claim under the implied certification </a:t>
            </a:r>
            <a:r>
              <a:rPr lang="en-US" sz="1400" dirty="0" smtClean="0"/>
              <a:t>theory</a:t>
            </a:r>
            <a:endParaRPr lang="en-US" sz="1400" dirty="0"/>
          </a:p>
        </p:txBody>
      </p:sp>
      <p:sp>
        <p:nvSpPr>
          <p:cNvPr id="4" name="Entity Name Placeholder"/>
          <p:cNvSpPr txBox="1">
            <a:spLocks/>
          </p:cNvSpPr>
          <p:nvPr/>
        </p:nvSpPr>
        <p:spPr>
          <a:xfrm>
            <a:off x="5765041" y="4837040"/>
            <a:ext cx="2895600" cy="216000"/>
          </a:xfrm>
          <a:prstGeom prst="rect">
            <a:avLst/>
          </a:prstGeom>
        </p:spPr>
        <p:txBody>
          <a:bodyPr vert="horz" lIns="0" tIns="45720" rIns="0" bIns="45720" rtlCol="0" anchor="ctr"/>
          <a:lstStyle>
            <a:defPPr>
              <a:defRPr lang="ru-RU"/>
            </a:defPPr>
            <a:lvl1pPr algn="r">
              <a:defRPr sz="800">
                <a:solidFill>
                  <a:schemeClr val="accent1"/>
                </a:solidFill>
                <a:latin typeface="Calibri" panose="020F0502020204030204" pitchFamily="34" charset="0"/>
              </a:defRPr>
            </a:lvl1pPr>
          </a:lstStyle>
          <a:p>
            <a:r>
              <a:rPr lang="en-US" dirty="0"/>
              <a:t>Hogan Lovells</a:t>
            </a:r>
          </a:p>
        </p:txBody>
      </p:sp>
      <p:sp>
        <p:nvSpPr>
          <p:cNvPr id="5" name="Slide Number"/>
          <p:cNvSpPr txBox="1">
            <a:spLocks/>
          </p:cNvSpPr>
          <p:nvPr/>
        </p:nvSpPr>
        <p:spPr>
          <a:xfrm>
            <a:off x="8747074" y="4834959"/>
            <a:ext cx="235000" cy="215444"/>
          </a:xfrm>
          <a:prstGeom prst="rect">
            <a:avLst/>
          </a:prstGeom>
        </p:spPr>
        <p:txBody>
          <a:bodyPr vert="horz" wrap="none" lIns="0" tIns="45720" rIns="91440" bIns="45720" rtlCol="0" anchor="ctr">
            <a:spAutoFit/>
          </a:bodyPr>
          <a:lstStyle>
            <a:defPPr>
              <a:defRPr lang="ru-RU"/>
            </a:defPPr>
            <a:lvl1pPr algn="r">
              <a:defRPr sz="800">
                <a:solidFill>
                  <a:schemeClr val="accent1"/>
                </a:solidFill>
                <a:latin typeface="Calibri" panose="020F0502020204030204" pitchFamily="34" charset="0"/>
              </a:defRPr>
            </a:lvl1pPr>
          </a:lstStyle>
          <a:p>
            <a:r>
              <a:rPr lang="en-US" dirty="0"/>
              <a:t>|  </a:t>
            </a:r>
            <a:fld id="{6967D197-2218-4700-B211-63EF06F51A7E}" type="slidenum">
              <a:rPr lang="en-US"/>
              <a:pPr/>
              <a:t>6</a:t>
            </a:fld>
            <a:endParaRPr lang="en-US" dirty="0"/>
          </a:p>
        </p:txBody>
      </p:sp>
    </p:spTree>
    <p:extLst>
      <p:ext uri="{BB962C8B-B14F-4D97-AF65-F5344CB8AC3E}">
        <p14:creationId xmlns:p14="http://schemas.microsoft.com/office/powerpoint/2010/main" val="191276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Implied Certification (cont’d)</a:t>
            </a:r>
          </a:p>
        </p:txBody>
      </p:sp>
      <p:sp>
        <p:nvSpPr>
          <p:cNvPr id="3" name="Content Placeholder 2"/>
          <p:cNvSpPr>
            <a:spLocks noGrp="1"/>
          </p:cNvSpPr>
          <p:nvPr>
            <p:ph idx="1"/>
          </p:nvPr>
        </p:nvSpPr>
        <p:spPr>
          <a:xfrm>
            <a:off x="288000" y="736226"/>
            <a:ext cx="8568000" cy="4009310"/>
          </a:xfrm>
        </p:spPr>
        <p:txBody>
          <a:bodyPr>
            <a:noAutofit/>
          </a:bodyPr>
          <a:lstStyle/>
          <a:p>
            <a:r>
              <a:rPr lang="en-US" sz="1100" dirty="0" smtClean="0"/>
              <a:t>Does the government actually pay?</a:t>
            </a:r>
          </a:p>
          <a:p>
            <a:pPr lvl="1"/>
            <a:r>
              <a:rPr lang="en-US" sz="1100" dirty="0"/>
              <a:t>The Court explained that proof of materiality can include evidence that the defendant knows the government consistently refuses to pay claims based on non-compliance with the legal requirement at </a:t>
            </a:r>
            <a:r>
              <a:rPr lang="en-US" sz="1100" dirty="0" smtClean="0"/>
              <a:t>issue</a:t>
            </a:r>
            <a:endParaRPr lang="en-US" sz="1100" dirty="0"/>
          </a:p>
          <a:p>
            <a:pPr lvl="1"/>
            <a:r>
              <a:rPr lang="en-US" sz="1100" dirty="0"/>
              <a:t>Conversely, the government’s routine payment of claims despite actual knowledge that a requirement is being violated is “very strong evidence” that the requirement is not </a:t>
            </a:r>
            <a:r>
              <a:rPr lang="en-US" sz="1100" dirty="0" smtClean="0"/>
              <a:t>material</a:t>
            </a:r>
          </a:p>
          <a:p>
            <a:pPr lvl="1"/>
            <a:r>
              <a:rPr lang="en-US" sz="1100" dirty="0" smtClean="0"/>
              <a:t>Leaves open the question of what such evidence would look like</a:t>
            </a:r>
          </a:p>
          <a:p>
            <a:pPr lvl="0"/>
            <a:r>
              <a:rPr lang="en-US" sz="1100" i="1" dirty="0"/>
              <a:t>Express condition of payment </a:t>
            </a:r>
            <a:r>
              <a:rPr lang="en-US" sz="1100" i="1" dirty="0" smtClean="0"/>
              <a:t>is </a:t>
            </a:r>
            <a:r>
              <a:rPr lang="en-US" sz="1100" i="1" dirty="0"/>
              <a:t>relevant, not conclusive.</a:t>
            </a:r>
            <a:r>
              <a:rPr lang="en-US" sz="1100" dirty="0"/>
              <a:t>  </a:t>
            </a:r>
          </a:p>
          <a:p>
            <a:pPr lvl="1"/>
            <a:r>
              <a:rPr lang="en-US" sz="1100" dirty="0"/>
              <a:t>The Relator and the Government argued that FCA liability arises whenever someone bills the government for an item or service while violating a legal requirement that is an express condition of payment under law, regulation, or </a:t>
            </a:r>
            <a:r>
              <a:rPr lang="en-US" sz="1100" dirty="0" smtClean="0"/>
              <a:t>contract</a:t>
            </a:r>
            <a:endParaRPr lang="en-US" sz="1100" dirty="0"/>
          </a:p>
          <a:p>
            <a:pPr lvl="1"/>
            <a:r>
              <a:rPr lang="en-US" sz="1100" dirty="0" smtClean="0">
                <a:solidFill>
                  <a:schemeClr val="tx1"/>
                </a:solidFill>
              </a:rPr>
              <a:t>The Court rejected this argument, concluding that “not every undisclosed violation of an express condition of payment automatically triggers liability.” </a:t>
            </a:r>
            <a:r>
              <a:rPr lang="da-DK" sz="1100" dirty="0">
                <a:solidFill>
                  <a:schemeClr val="tx1"/>
                </a:solidFill>
              </a:rPr>
              <a:t>136 S. Ct. at 2002</a:t>
            </a:r>
            <a:r>
              <a:rPr lang="da-DK" sz="1100" dirty="0" smtClean="0">
                <a:solidFill>
                  <a:schemeClr val="tx1"/>
                </a:solidFill>
              </a:rPr>
              <a:t>.</a:t>
            </a:r>
            <a:r>
              <a:rPr lang="en-US" sz="1100" dirty="0" smtClean="0">
                <a:solidFill>
                  <a:schemeClr val="tx1"/>
                </a:solidFill>
              </a:rPr>
              <a:t>  The opinion adds that if any express condition of payment triggered FCA liability, then the government could simply designate all legal requirements as express conditions of payment</a:t>
            </a:r>
          </a:p>
          <a:p>
            <a:pPr lvl="1"/>
            <a:r>
              <a:rPr lang="en-US" sz="1100" dirty="0" smtClean="0"/>
              <a:t>However</a:t>
            </a:r>
            <a:r>
              <a:rPr lang="en-US" sz="1100" dirty="0"/>
              <a:t>, the Court acknowledged that the government’s decision to expressly identify a legal requirement as a condition of payment is “relevant” to whether the requirement is material to the decision to </a:t>
            </a:r>
            <a:r>
              <a:rPr lang="en-US" sz="1100" dirty="0" smtClean="0"/>
              <a:t>pay</a:t>
            </a:r>
          </a:p>
          <a:p>
            <a:r>
              <a:rPr lang="en-US" sz="1100" i="1" dirty="0" smtClean="0"/>
              <a:t>Minor </a:t>
            </a:r>
            <a:r>
              <a:rPr lang="en-US" sz="1100" i="1" dirty="0"/>
              <a:t>or insubstantial requirements are not actionable.</a:t>
            </a:r>
            <a:r>
              <a:rPr lang="en-US" sz="1100" dirty="0"/>
              <a:t> </a:t>
            </a:r>
            <a:endParaRPr lang="en-US" sz="1100" dirty="0" smtClean="0"/>
          </a:p>
          <a:p>
            <a:pPr lvl="1"/>
            <a:r>
              <a:rPr lang="en-US" sz="1100" dirty="0">
                <a:solidFill>
                  <a:schemeClr val="tx1"/>
                </a:solidFill>
              </a:rPr>
              <a:t>Court states repeatedly that the FCA’s treble damages and other penalties are not intended to punish “insignificant regulatory or contractual violations” that fall short of fraud, as defined under the common </a:t>
            </a:r>
            <a:r>
              <a:rPr lang="en-US" sz="1100" dirty="0" smtClean="0">
                <a:solidFill>
                  <a:schemeClr val="tx1"/>
                </a:solidFill>
              </a:rPr>
              <a:t>law. </a:t>
            </a:r>
            <a:r>
              <a:rPr lang="da-DK" sz="1100" dirty="0">
                <a:solidFill>
                  <a:schemeClr val="tx1"/>
                </a:solidFill>
              </a:rPr>
              <a:t>136 S. Ct. at </a:t>
            </a:r>
            <a:r>
              <a:rPr lang="da-DK" sz="1100" dirty="0" smtClean="0">
                <a:solidFill>
                  <a:schemeClr val="tx1"/>
                </a:solidFill>
              </a:rPr>
              <a:t>2004.</a:t>
            </a:r>
            <a:endParaRPr lang="en-US" sz="1100" dirty="0">
              <a:solidFill>
                <a:schemeClr val="tx1"/>
              </a:solidFill>
            </a:endParaRPr>
          </a:p>
        </p:txBody>
      </p:sp>
      <p:sp>
        <p:nvSpPr>
          <p:cNvPr id="4" name="Entity Name Placeholder"/>
          <p:cNvSpPr txBox="1">
            <a:spLocks/>
          </p:cNvSpPr>
          <p:nvPr/>
        </p:nvSpPr>
        <p:spPr>
          <a:xfrm>
            <a:off x="5765041" y="4837040"/>
            <a:ext cx="2895600" cy="216000"/>
          </a:xfrm>
          <a:prstGeom prst="rect">
            <a:avLst/>
          </a:prstGeom>
        </p:spPr>
        <p:txBody>
          <a:bodyPr vert="horz" lIns="0" tIns="45720" rIns="0" bIns="45720" rtlCol="0" anchor="ctr"/>
          <a:lstStyle>
            <a:defPPr>
              <a:defRPr lang="ru-RU"/>
            </a:defPPr>
            <a:lvl1pPr algn="r">
              <a:defRPr sz="800">
                <a:solidFill>
                  <a:schemeClr val="accent1"/>
                </a:solidFill>
                <a:latin typeface="Calibri" panose="020F0502020204030204" pitchFamily="34" charset="0"/>
              </a:defRPr>
            </a:lvl1pPr>
          </a:lstStyle>
          <a:p>
            <a:r>
              <a:rPr lang="en-US" dirty="0"/>
              <a:t>Hogan Lovells</a:t>
            </a:r>
          </a:p>
        </p:txBody>
      </p:sp>
      <p:sp>
        <p:nvSpPr>
          <p:cNvPr id="5" name="Slide Number"/>
          <p:cNvSpPr txBox="1">
            <a:spLocks/>
          </p:cNvSpPr>
          <p:nvPr/>
        </p:nvSpPr>
        <p:spPr>
          <a:xfrm>
            <a:off x="8747074" y="4834959"/>
            <a:ext cx="235000" cy="215444"/>
          </a:xfrm>
          <a:prstGeom prst="rect">
            <a:avLst/>
          </a:prstGeom>
        </p:spPr>
        <p:txBody>
          <a:bodyPr vert="horz" wrap="none" lIns="0" tIns="45720" rIns="91440" bIns="45720" rtlCol="0" anchor="ctr">
            <a:spAutoFit/>
          </a:bodyPr>
          <a:lstStyle>
            <a:defPPr>
              <a:defRPr lang="ru-RU"/>
            </a:defPPr>
            <a:lvl1pPr algn="r">
              <a:defRPr sz="800">
                <a:solidFill>
                  <a:schemeClr val="accent1"/>
                </a:solidFill>
                <a:latin typeface="Calibri" panose="020F0502020204030204" pitchFamily="34" charset="0"/>
              </a:defRPr>
            </a:lvl1pPr>
          </a:lstStyle>
          <a:p>
            <a:r>
              <a:rPr lang="en-US" dirty="0"/>
              <a:t>|  </a:t>
            </a:r>
            <a:fld id="{6967D197-2218-4700-B211-63EF06F51A7E}" type="slidenum">
              <a:rPr lang="en-US"/>
              <a:pPr/>
              <a:t>7</a:t>
            </a:fld>
            <a:endParaRPr lang="en-US" dirty="0"/>
          </a:p>
        </p:txBody>
      </p:sp>
    </p:spTree>
    <p:extLst>
      <p:ext uri="{BB962C8B-B14F-4D97-AF65-F5344CB8AC3E}">
        <p14:creationId xmlns:p14="http://schemas.microsoft.com/office/powerpoint/2010/main" val="1293161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dirty="0" smtClean="0"/>
              <a:t>The Yates Memorandum</a:t>
            </a:r>
          </a:p>
        </p:txBody>
      </p:sp>
      <p:sp>
        <p:nvSpPr>
          <p:cNvPr id="2" name="TextBox 1"/>
          <p:cNvSpPr txBox="1"/>
          <p:nvPr/>
        </p:nvSpPr>
        <p:spPr>
          <a:xfrm>
            <a:off x="381000" y="1085851"/>
            <a:ext cx="8305800" cy="646331"/>
          </a:xfrm>
          <a:prstGeom prst="rect">
            <a:avLst/>
          </a:prstGeom>
          <a:noFill/>
        </p:spPr>
        <p:txBody>
          <a:bodyPr wrap="square" rtlCol="0">
            <a:spAutoFit/>
          </a:bodyPr>
          <a:lstStyle/>
          <a:p>
            <a:r>
              <a:rPr lang="en-US" dirty="0" smtClean="0"/>
              <a:t>Memorandum from Deputy Attorney General Sally Yates signals </a:t>
            </a:r>
            <a:r>
              <a:rPr lang="en-US" dirty="0"/>
              <a:t>i</a:t>
            </a:r>
            <a:r>
              <a:rPr lang="en-US" dirty="0" smtClean="0"/>
              <a:t>ncreased scrutiny of individuals</a:t>
            </a:r>
            <a:endParaRPr lang="en-US" dirty="0"/>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5245" y="1799546"/>
            <a:ext cx="7900555" cy="28376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rcRect/>
          <a:stretch>
            <a:fillRect/>
          </a:stretch>
        </p:blipFill>
        <p:spPr bwMode="auto">
          <a:xfrm>
            <a:off x="762001" y="2114550"/>
            <a:ext cx="7323859" cy="2000250"/>
          </a:xfrm>
          <a:prstGeom prst="rect">
            <a:avLst/>
          </a:prstGeom>
          <a:noFill/>
          <a:ln>
            <a:noFill/>
          </a:ln>
          <a:effectLst>
            <a:outerShdw blurRad="50800" dist="38100" dir="8100000" algn="tr"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Entity Name Placeholder"/>
          <p:cNvSpPr txBox="1">
            <a:spLocks/>
          </p:cNvSpPr>
          <p:nvPr/>
        </p:nvSpPr>
        <p:spPr>
          <a:xfrm>
            <a:off x="5765041" y="4837040"/>
            <a:ext cx="2895600" cy="216000"/>
          </a:xfrm>
          <a:prstGeom prst="rect">
            <a:avLst/>
          </a:prstGeom>
        </p:spPr>
        <p:txBody>
          <a:bodyPr vert="horz" lIns="0" tIns="45720" rIns="0" bIns="45720" rtlCol="0" anchor="ctr"/>
          <a:lstStyle>
            <a:defPPr>
              <a:defRPr lang="ru-RU"/>
            </a:defPPr>
            <a:lvl1pPr algn="r">
              <a:defRPr sz="800">
                <a:solidFill>
                  <a:schemeClr val="accent1"/>
                </a:solidFill>
                <a:latin typeface="Calibri" panose="020F0502020204030204" pitchFamily="34" charset="0"/>
              </a:defRPr>
            </a:lvl1pPr>
          </a:lstStyle>
          <a:p>
            <a:r>
              <a:rPr lang="en-US" dirty="0"/>
              <a:t>Hogan Lovells</a:t>
            </a:r>
          </a:p>
        </p:txBody>
      </p:sp>
      <p:sp>
        <p:nvSpPr>
          <p:cNvPr id="7" name="Slide Number"/>
          <p:cNvSpPr txBox="1">
            <a:spLocks/>
          </p:cNvSpPr>
          <p:nvPr/>
        </p:nvSpPr>
        <p:spPr>
          <a:xfrm>
            <a:off x="8747074" y="4834959"/>
            <a:ext cx="235000" cy="215444"/>
          </a:xfrm>
          <a:prstGeom prst="rect">
            <a:avLst/>
          </a:prstGeom>
        </p:spPr>
        <p:txBody>
          <a:bodyPr vert="horz" wrap="none" lIns="0" tIns="45720" rIns="91440" bIns="45720" rtlCol="0" anchor="ctr">
            <a:spAutoFit/>
          </a:bodyPr>
          <a:lstStyle>
            <a:defPPr>
              <a:defRPr lang="ru-RU"/>
            </a:defPPr>
            <a:lvl1pPr algn="r">
              <a:defRPr sz="800">
                <a:solidFill>
                  <a:schemeClr val="accent1"/>
                </a:solidFill>
                <a:latin typeface="Calibri" panose="020F0502020204030204" pitchFamily="34" charset="0"/>
              </a:defRPr>
            </a:lvl1pPr>
          </a:lstStyle>
          <a:p>
            <a:r>
              <a:rPr lang="en-US" dirty="0"/>
              <a:t>|  </a:t>
            </a:r>
            <a:fld id="{6967D197-2218-4700-B211-63EF06F51A7E}" type="slidenum">
              <a:rPr lang="en-US"/>
              <a:pPr/>
              <a:t>8</a:t>
            </a:fld>
            <a:endParaRPr lang="en-US" dirty="0"/>
          </a:p>
        </p:txBody>
      </p:sp>
    </p:spTree>
    <p:extLst>
      <p:ext uri="{BB962C8B-B14F-4D97-AF65-F5344CB8AC3E}">
        <p14:creationId xmlns:p14="http://schemas.microsoft.com/office/powerpoint/2010/main" val="4257823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dirty="0" smtClean="0"/>
              <a:t>Hogan Lovells</a:t>
            </a:r>
          </a:p>
        </p:txBody>
      </p:sp>
      <p:sp>
        <p:nvSpPr>
          <p:cNvPr id="3" name="Slide Number Placeholder 2"/>
          <p:cNvSpPr>
            <a:spLocks noGrp="1"/>
          </p:cNvSpPr>
          <p:nvPr>
            <p:ph type="sldNum" sz="quarter" idx="4"/>
          </p:nvPr>
        </p:nvSpPr>
        <p:spPr/>
        <p:txBody>
          <a:bodyPr/>
          <a:lstStyle/>
          <a:p>
            <a:r>
              <a:rPr lang="en-GB" dirty="0" smtClean="0"/>
              <a:t>|  </a:t>
            </a:r>
            <a:fld id="{6967D197-2218-4700-B211-63EF06F51A7E}" type="slidenum">
              <a:rPr lang="en-GB" smtClean="0"/>
              <a:pPr/>
              <a:t>9</a:t>
            </a:fld>
            <a:endParaRPr lang="en-GB" dirty="0"/>
          </a:p>
        </p:txBody>
      </p:sp>
      <p:sp>
        <p:nvSpPr>
          <p:cNvPr id="4" name="Content Placeholder 3"/>
          <p:cNvSpPr>
            <a:spLocks noGrp="1"/>
          </p:cNvSpPr>
          <p:nvPr>
            <p:ph sz="quarter" idx="12"/>
          </p:nvPr>
        </p:nvSpPr>
        <p:spPr/>
        <p:txBody>
          <a:bodyPr/>
          <a:lstStyle/>
          <a:p>
            <a:r>
              <a:rPr lang="en-US" dirty="0" smtClean="0"/>
              <a:t>Through an interim </a:t>
            </a:r>
            <a:r>
              <a:rPr lang="en-US" dirty="0"/>
              <a:t>final rule </a:t>
            </a:r>
            <a:r>
              <a:rPr lang="en-US" dirty="0" smtClean="0"/>
              <a:t>published on June </a:t>
            </a:r>
            <a:r>
              <a:rPr lang="en-US" dirty="0"/>
              <a:t>29, </a:t>
            </a:r>
            <a:r>
              <a:rPr lang="en-US" dirty="0" smtClean="0"/>
              <a:t>2016, DOJ </a:t>
            </a:r>
            <a:r>
              <a:rPr lang="en-US" dirty="0"/>
              <a:t>will nearly double the </a:t>
            </a:r>
            <a:r>
              <a:rPr lang="en-US" dirty="0" smtClean="0"/>
              <a:t>FCA’s statutory </a:t>
            </a:r>
            <a:r>
              <a:rPr lang="en-US" dirty="0"/>
              <a:t>penalties  </a:t>
            </a:r>
            <a:endParaRPr lang="en-US" dirty="0" smtClean="0"/>
          </a:p>
          <a:p>
            <a:r>
              <a:rPr lang="en-US" dirty="0"/>
              <a:t>Under the FCA, each false claim presented to the government gives rise to a separate civil monetary </a:t>
            </a:r>
            <a:r>
              <a:rPr lang="en-US" dirty="0" smtClean="0"/>
              <a:t>penalty</a:t>
            </a:r>
          </a:p>
          <a:p>
            <a:r>
              <a:rPr lang="en-US" dirty="0" smtClean="0"/>
              <a:t>As </a:t>
            </a:r>
            <a:r>
              <a:rPr lang="en-US" dirty="0"/>
              <a:t>of August 1, the minimum penalty for each false claim will increase from $5,500 to $10,781, and the maximum penalty for each false claim will increase from $11,000 to $</a:t>
            </a:r>
            <a:r>
              <a:rPr lang="en-US" dirty="0" smtClean="0"/>
              <a:t>21,563</a:t>
            </a:r>
            <a:endParaRPr lang="en-US" dirty="0"/>
          </a:p>
        </p:txBody>
      </p:sp>
      <p:sp>
        <p:nvSpPr>
          <p:cNvPr id="5" name="Title 4"/>
          <p:cNvSpPr>
            <a:spLocks noGrp="1"/>
          </p:cNvSpPr>
          <p:nvPr>
            <p:ph type="title"/>
          </p:nvPr>
        </p:nvSpPr>
        <p:spPr/>
        <p:txBody>
          <a:bodyPr/>
          <a:lstStyle/>
          <a:p>
            <a:r>
              <a:rPr lang="en-US" dirty="0" smtClean="0"/>
              <a:t>FCA penalties increase</a:t>
            </a:r>
            <a:endParaRPr lang="en-US" dirty="0"/>
          </a:p>
        </p:txBody>
      </p:sp>
    </p:spTree>
    <p:extLst>
      <p:ext uri="{BB962C8B-B14F-4D97-AF65-F5344CB8AC3E}">
        <p14:creationId xmlns:p14="http://schemas.microsoft.com/office/powerpoint/2010/main" val="850146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Hogan Lovells">
      <a:dk1>
        <a:srgbClr val="4D5357"/>
      </a:dk1>
      <a:lt1>
        <a:srgbClr val="FFFFFF"/>
      </a:lt1>
      <a:dk2>
        <a:srgbClr val="2C5E4F"/>
      </a:dk2>
      <a:lt2>
        <a:srgbClr val="BED600"/>
      </a:lt2>
      <a:accent1>
        <a:srgbClr val="58A618"/>
      </a:accent1>
      <a:accent2>
        <a:srgbClr val="AAA38E"/>
      </a:accent2>
      <a:accent3>
        <a:srgbClr val="4B2942"/>
      </a:accent3>
      <a:accent4>
        <a:srgbClr val="5482AB"/>
      </a:accent4>
      <a:accent5>
        <a:srgbClr val="BEC5C2"/>
      </a:accent5>
      <a:accent6>
        <a:srgbClr val="557630"/>
      </a:accent6>
      <a:hlink>
        <a:srgbClr val="C50084"/>
      </a:hlink>
      <a:folHlink>
        <a:srgbClr val="FFA100"/>
      </a:folHlink>
    </a:clrScheme>
    <a:fontScheme name="HL_Theme">
      <a:majorFont>
        <a:latin typeface="Calibri"/>
        <a:ea typeface="Arial"/>
        <a:cs typeface="Arial"/>
      </a:majorFont>
      <a:minorFont>
        <a:latin typeface="Georgia"/>
        <a:ea typeface="Georgia"/>
        <a:cs typeface="Georgia"/>
      </a:minorFont>
    </a:fontScheme>
    <a:fmtScheme name="New Theme">
      <a:fillStyleLst>
        <a:solidFill>
          <a:schemeClr val="phClr"/>
        </a:solidFill>
        <a:gradFill rotWithShape="1">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gradFill>
        <a:gradFill rotWithShape="1">
          <a:gsLst>
            <a:gs pos="0">
              <a:schemeClr val="phClr">
                <a:tint val="80000"/>
              </a:schemeClr>
            </a:gs>
            <a:gs pos="100000">
              <a:schemeClr val="phClr">
                <a:shade val="30000"/>
              </a:schemeClr>
            </a:gs>
          </a:gsLst>
          <a:path path="circle">
            <a:fillToRect l="50000" t="50000" r="50000" b="50000"/>
          </a:path>
        </a:gradFill>
      </a:fillStyleLst>
      <a:lnStyleLst>
        <a:ln w="12700" cap="rnd" cmpd="sng" algn="ctr">
          <a:solidFill>
            <a:schemeClr val="phClr"/>
          </a:solidFill>
          <a:prstDash val="solid"/>
        </a:ln>
        <a:ln w="12700" cap="rnd" cmpd="sng" algn="ctr">
          <a:solidFill>
            <a:schemeClr val="phClr"/>
          </a:solidFill>
          <a:prstDash val="solid"/>
        </a:ln>
        <a:ln w="12700" cap="rnd" cmpd="sng" algn="ctr">
          <a:solidFill>
            <a:schemeClr val="phClr"/>
          </a:solidFill>
          <a:prstDash val="solid"/>
        </a:ln>
      </a:lnStyleLst>
      <a:effectStyleLst>
        <a:effectStyle>
          <a:effectLst/>
          <a:scene3d>
            <a:camera prst="orthographicFront" fov="0">
              <a:rot lat="0" lon="0" rev="0"/>
            </a:camera>
            <a:lightRig rig="threePt" dir="tl"/>
          </a:scene3d>
          <a:sp3d>
            <a:bevelT w="0" h="0"/>
          </a:sp3d>
        </a:effectStyle>
        <a:effectStyle>
          <a:effectLst/>
          <a:scene3d>
            <a:camera prst="orthographicFront" fov="0">
              <a:rot lat="0" lon="0" rev="0"/>
            </a:camera>
            <a:lightRig rig="threePt" dir="tl"/>
          </a:scene3d>
          <a:sp3d>
            <a:bevelT w="0" h="0"/>
          </a:sp3d>
        </a:effectStyle>
        <a:effectStyle>
          <a:effectLst/>
          <a:scene3d>
            <a:camera prst="orthographicFront" fov="0">
              <a:rot lat="0" lon="0" rev="0"/>
            </a:camera>
            <a:lightRig rig="threePt" dir="tl"/>
          </a:scene3d>
          <a:sp3d>
            <a:bevelT w="0" h="0"/>
          </a:sp3d>
        </a:effectStyle>
      </a:effectStyleLst>
      <a:bgFillStyleLst>
        <a:solidFill>
          <a:schemeClr val="phClr"/>
        </a:solidFill>
        <a:gradFill rotWithShape="1">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gradFill>
        <a:gradFill rotWithShape="1">
          <a:gsLst>
            <a:gs pos="0">
              <a:schemeClr val="phClr">
                <a:tint val="80000"/>
              </a:schemeClr>
            </a:gs>
            <a:gs pos="100000">
              <a:schemeClr val="phClr">
                <a:shade val="30000"/>
              </a:schemeClr>
            </a:gs>
          </a:gsLst>
          <a:path path="circle">
            <a:fillToRect l="50000" t="50000" r="50000" b="50000"/>
          </a:path>
        </a:gradFill>
      </a:bgFillStyleLst>
    </a:fmtScheme>
  </a:themeElements>
  <a:objectDefaults>
    <a:spDef>
      <a:spPr>
        <a:solidFill>
          <a:schemeClr val="bg2"/>
        </a:solidFill>
        <a:ln>
          <a:noFill/>
        </a:ln>
        <a:effectLst/>
      </a:spPr>
      <a:bodyPr rtlCol="0" anchor="ctr"/>
      <a:lstStyle>
        <a:defPPr algn="ctr">
          <a:defRPr sz="110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6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470</TotalTime>
  <Words>3825</Words>
  <Application>Microsoft Office PowerPoint</Application>
  <PresentationFormat>On-screen Show (16:9)</PresentationFormat>
  <Paragraphs>251</Paragraphs>
  <Slides>28</Slides>
  <Notes>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Blank</vt:lpstr>
      <vt:lpstr>Appellate Decisions of Interest to the DOE Complex; Price Anderson after Cook</vt:lpstr>
      <vt:lpstr>Agenda</vt:lpstr>
      <vt:lpstr>Implied Certification </vt:lpstr>
      <vt:lpstr>Implied Certification (cont’d)</vt:lpstr>
      <vt:lpstr>Implied Certification (cont’d)</vt:lpstr>
      <vt:lpstr>Implied Certification (cont’d)</vt:lpstr>
      <vt:lpstr>Implied Certification (cont’d)</vt:lpstr>
      <vt:lpstr>The Yates Memorandum</vt:lpstr>
      <vt:lpstr>FCA penalties increase</vt:lpstr>
      <vt:lpstr>Rule of Two</vt:lpstr>
      <vt:lpstr>Rule of Two (cont’d)</vt:lpstr>
      <vt:lpstr>Statistical sampling</vt:lpstr>
      <vt:lpstr>Jurisdictional issues</vt:lpstr>
      <vt:lpstr>Jurisdictional issues (cont’d)</vt:lpstr>
      <vt:lpstr>Statute of Limitations </vt:lpstr>
      <vt:lpstr>Statute of Limitations (cont’d)</vt:lpstr>
      <vt:lpstr>Background of the Case</vt:lpstr>
      <vt:lpstr>More Background</vt:lpstr>
      <vt:lpstr>Preemption Rejected</vt:lpstr>
      <vt:lpstr>Another Procedural Issue</vt:lpstr>
      <vt:lpstr>Settlement</vt:lpstr>
      <vt:lpstr>The Contrary Precedent Seemed Overwhelming</vt:lpstr>
      <vt:lpstr>More Precedent</vt:lpstr>
      <vt:lpstr>Under Cook, PAA Exclusive Remedy Gone</vt:lpstr>
      <vt:lpstr>PAA Accommodation of Benefits and Burdens Lost</vt:lpstr>
      <vt:lpstr>Real Consequences for DOE and Private Nuclear Facilities</vt:lpstr>
      <vt:lpstr>Uncertainty after Cook</vt:lpstr>
      <vt:lpstr>Citations</vt:lpstr>
    </vt:vector>
  </TitlesOfParts>
  <Company>Hogan Lovells US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Appellate Decisions of Interest to the DOE Complex; Price Anderson after Cook</dc:title>
  <dc:creator>Michael J Vernick</dc:creator>
  <cp:lastModifiedBy>Michael J Vernick</cp:lastModifiedBy>
  <cp:revision>51</cp:revision>
  <cp:lastPrinted>2016-07-15T20:54:22Z</cp:lastPrinted>
  <dcterms:created xsi:type="dcterms:W3CDTF">2016-07-13T13:58:38Z</dcterms:created>
  <dcterms:modified xsi:type="dcterms:W3CDTF">2016-07-15T20:54:26Z</dcterms:modified>
</cp:coreProperties>
</file>